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411" r:id="rId5"/>
    <p:sldId id="256" r:id="rId6"/>
    <p:sldId id="301" r:id="rId7"/>
    <p:sldId id="360" r:id="rId8"/>
    <p:sldId id="407" r:id="rId9"/>
    <p:sldId id="406" r:id="rId10"/>
    <p:sldId id="412" r:id="rId11"/>
    <p:sldId id="389" r:id="rId12"/>
    <p:sldId id="413" r:id="rId13"/>
    <p:sldId id="393" r:id="rId14"/>
    <p:sldId id="414" r:id="rId15"/>
    <p:sldId id="391" r:id="rId16"/>
    <p:sldId id="395" r:id="rId17"/>
    <p:sldId id="404" r:id="rId18"/>
    <p:sldId id="415" r:id="rId19"/>
    <p:sldId id="398" r:id="rId20"/>
    <p:sldId id="416" r:id="rId21"/>
    <p:sldId id="417" r:id="rId22"/>
    <p:sldId id="396" r:id="rId23"/>
    <p:sldId id="418"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6600"/>
    <a:srgbClr val="00B050"/>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9CEA8D0-4612-402A-BD9C-934318D11968}" v="69" dt="2019-04-04T09:56:53.904"/>
    <p1510:client id="{E5466E4D-66C5-4B4B-827C-67F62DA2B65A}" v="1" dt="2019-04-04T12:22:47.50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4660"/>
  </p:normalViewPr>
  <p:slideViewPr>
    <p:cSldViewPr snapToGrid="0">
      <p:cViewPr varScale="1">
        <p:scale>
          <a:sx n="68" d="100"/>
          <a:sy n="68" d="100"/>
        </p:scale>
        <p:origin x="107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yle Tidswell-Brown" userId="3518c4a0-5c99-4880-b127-cb60ccf11a39" providerId="ADAL" clId="{E5466E4D-66C5-4B4B-827C-67F62DA2B65A}"/>
    <pc:docChg chg="addSld modSld">
      <pc:chgData name="Kyle Tidswell-Brown" userId="3518c4a0-5c99-4880-b127-cb60ccf11a39" providerId="ADAL" clId="{E5466E4D-66C5-4B4B-827C-67F62DA2B65A}" dt="2019-04-04T12:22:47.503" v="2"/>
      <pc:docMkLst>
        <pc:docMk/>
      </pc:docMkLst>
      <pc:sldChg chg="modSp">
        <pc:chgData name="Kyle Tidswell-Brown" userId="3518c4a0-5c99-4880-b127-cb60ccf11a39" providerId="ADAL" clId="{E5466E4D-66C5-4B4B-827C-67F62DA2B65A}" dt="2019-04-04T12:21:15.166" v="1" actId="404"/>
        <pc:sldMkLst>
          <pc:docMk/>
          <pc:sldMk cId="2637481266" sldId="256"/>
        </pc:sldMkLst>
        <pc:spChg chg="mod">
          <ac:chgData name="Kyle Tidswell-Brown" userId="3518c4a0-5c99-4880-b127-cb60ccf11a39" providerId="ADAL" clId="{E5466E4D-66C5-4B4B-827C-67F62DA2B65A}" dt="2019-04-04T12:21:15.166" v="1" actId="404"/>
          <ac:spMkLst>
            <pc:docMk/>
            <pc:sldMk cId="2637481266" sldId="256"/>
            <ac:spMk id="19" creationId="{5252A847-DE45-4FA3-A1F8-EEBEB845FF8E}"/>
          </ac:spMkLst>
        </pc:spChg>
      </pc:sldChg>
      <pc:sldChg chg="add">
        <pc:chgData name="Kyle Tidswell-Brown" userId="3518c4a0-5c99-4880-b127-cb60ccf11a39" providerId="ADAL" clId="{E5466E4D-66C5-4B4B-827C-67F62DA2B65A}" dt="2019-04-04T12:22:47.503" v="2"/>
        <pc:sldMkLst>
          <pc:docMk/>
          <pc:sldMk cId="3844832371" sldId="411"/>
        </pc:sldMkLst>
      </pc:sldChg>
    </pc:docChg>
  </pc:docChgLst>
  <pc:docChgLst>
    <pc:chgData name="Ashleigh Sobol" userId="8430f2a2-602f-4dde-a79b-412efd9dd8bf" providerId="ADAL" clId="{446AC3F2-494B-4FB0-8766-C36BEED7163A}"/>
  </pc:docChgLst>
  <pc:docChgLst>
    <pc:chgData name="Sian Stebbings" userId="e14ea2a2-07d0-4302-97b9-16dc822a37cc" providerId="ADAL" clId="{12DF6D41-B924-4CA8-89C6-E3301D4117ED}"/>
  </pc:docChgLst>
  <pc:docChgLst>
    <pc:chgData name="Davina Szilvasy" userId="59fb472d-eed4-4f11-9686-c2c8db02a2cd" providerId="ADAL" clId="{79CEA8D0-4612-402A-BD9C-934318D11968}"/>
    <pc:docChg chg="undo custSel addSld delSld modSld sldOrd">
      <pc:chgData name="Davina Szilvasy" userId="59fb472d-eed4-4f11-9686-c2c8db02a2cd" providerId="ADAL" clId="{79CEA8D0-4612-402A-BD9C-934318D11968}" dt="2019-04-04T09:58:12.183" v="395" actId="20577"/>
      <pc:docMkLst>
        <pc:docMk/>
      </pc:docMkLst>
      <pc:sldChg chg="addSp delSp modSp">
        <pc:chgData name="Davina Szilvasy" userId="59fb472d-eed4-4f11-9686-c2c8db02a2cd" providerId="ADAL" clId="{79CEA8D0-4612-402A-BD9C-934318D11968}" dt="2019-04-04T09:39:30.109" v="15"/>
        <pc:sldMkLst>
          <pc:docMk/>
          <pc:sldMk cId="2637481266" sldId="256"/>
        </pc:sldMkLst>
        <pc:spChg chg="add">
          <ac:chgData name="Davina Szilvasy" userId="59fb472d-eed4-4f11-9686-c2c8db02a2cd" providerId="ADAL" clId="{79CEA8D0-4612-402A-BD9C-934318D11968}" dt="2019-04-04T09:39:30.109" v="15"/>
          <ac:spMkLst>
            <pc:docMk/>
            <pc:sldMk cId="2637481266" sldId="256"/>
            <ac:spMk id="9" creationId="{50BF12BC-38F0-4661-867F-931C77F81870}"/>
          </ac:spMkLst>
        </pc:spChg>
        <pc:spChg chg="mod">
          <ac:chgData name="Davina Szilvasy" userId="59fb472d-eed4-4f11-9686-c2c8db02a2cd" providerId="ADAL" clId="{79CEA8D0-4612-402A-BD9C-934318D11968}" dt="2019-04-04T09:38:11.089" v="9" actId="2710"/>
          <ac:spMkLst>
            <pc:docMk/>
            <pc:sldMk cId="2637481266" sldId="256"/>
            <ac:spMk id="19" creationId="{5252A847-DE45-4FA3-A1F8-EEBEB845FF8E}"/>
          </ac:spMkLst>
        </pc:spChg>
        <pc:grpChg chg="del">
          <ac:chgData name="Davina Szilvasy" userId="59fb472d-eed4-4f11-9686-c2c8db02a2cd" providerId="ADAL" clId="{79CEA8D0-4612-402A-BD9C-934318D11968}" dt="2019-04-04T09:39:29.121" v="14" actId="478"/>
          <ac:grpSpMkLst>
            <pc:docMk/>
            <pc:sldMk cId="2637481266" sldId="256"/>
            <ac:grpSpMk id="16" creationId="{B31300A9-E3C5-4701-8EF1-45ED088A04DD}"/>
          </ac:grpSpMkLst>
        </pc:grpChg>
        <pc:picChg chg="add">
          <ac:chgData name="Davina Szilvasy" userId="59fb472d-eed4-4f11-9686-c2c8db02a2cd" providerId="ADAL" clId="{79CEA8D0-4612-402A-BD9C-934318D11968}" dt="2019-04-04T09:39:30.109" v="15"/>
          <ac:picMkLst>
            <pc:docMk/>
            <pc:sldMk cId="2637481266" sldId="256"/>
            <ac:picMk id="7" creationId="{12429A4E-DECE-4050-8603-34093AD7722F}"/>
          </ac:picMkLst>
        </pc:picChg>
      </pc:sldChg>
      <pc:sldChg chg="addSp delSp modSp">
        <pc:chgData name="Davina Szilvasy" userId="59fb472d-eed4-4f11-9686-c2c8db02a2cd" providerId="ADAL" clId="{79CEA8D0-4612-402A-BD9C-934318D11968}" dt="2019-04-04T09:39:25.405" v="13"/>
        <pc:sldMkLst>
          <pc:docMk/>
          <pc:sldMk cId="3855900595" sldId="301"/>
        </pc:sldMkLst>
        <pc:spChg chg="del">
          <ac:chgData name="Davina Szilvasy" userId="59fb472d-eed4-4f11-9686-c2c8db02a2cd" providerId="ADAL" clId="{79CEA8D0-4612-402A-BD9C-934318D11968}" dt="2019-04-04T09:38:35.397" v="10" actId="478"/>
          <ac:spMkLst>
            <pc:docMk/>
            <pc:sldMk cId="3855900595" sldId="301"/>
            <ac:spMk id="2" creationId="{E68FCD8A-255B-4C87-87AB-37FD42EDCC36}"/>
          </ac:spMkLst>
        </pc:spChg>
        <pc:spChg chg="add">
          <ac:chgData name="Davina Szilvasy" userId="59fb472d-eed4-4f11-9686-c2c8db02a2cd" providerId="ADAL" clId="{79CEA8D0-4612-402A-BD9C-934318D11968}" dt="2019-04-04T09:39:25.405" v="13"/>
          <ac:spMkLst>
            <pc:docMk/>
            <pc:sldMk cId="3855900595" sldId="301"/>
            <ac:spMk id="10" creationId="{71DA1DFC-922B-4958-BB5E-F5D048A4F12C}"/>
          </ac:spMkLst>
        </pc:spChg>
        <pc:spChg chg="mod">
          <ac:chgData name="Davina Szilvasy" userId="59fb472d-eed4-4f11-9686-c2c8db02a2cd" providerId="ADAL" clId="{79CEA8D0-4612-402A-BD9C-934318D11968}" dt="2019-04-04T09:38:41.202" v="11" actId="404"/>
          <ac:spMkLst>
            <pc:docMk/>
            <pc:sldMk cId="3855900595" sldId="301"/>
            <ac:spMk id="19" creationId="{5252A847-DE45-4FA3-A1F8-EEBEB845FF8E}"/>
          </ac:spMkLst>
        </pc:spChg>
        <pc:grpChg chg="del">
          <ac:chgData name="Davina Szilvasy" userId="59fb472d-eed4-4f11-9686-c2c8db02a2cd" providerId="ADAL" clId="{79CEA8D0-4612-402A-BD9C-934318D11968}" dt="2019-04-04T09:39:24.063" v="12" actId="478"/>
          <ac:grpSpMkLst>
            <pc:docMk/>
            <pc:sldMk cId="3855900595" sldId="301"/>
            <ac:grpSpMk id="16" creationId="{B31300A9-E3C5-4701-8EF1-45ED088A04DD}"/>
          </ac:grpSpMkLst>
        </pc:grpChg>
        <pc:picChg chg="add">
          <ac:chgData name="Davina Szilvasy" userId="59fb472d-eed4-4f11-9686-c2c8db02a2cd" providerId="ADAL" clId="{79CEA8D0-4612-402A-BD9C-934318D11968}" dt="2019-04-04T09:39:25.405" v="13"/>
          <ac:picMkLst>
            <pc:docMk/>
            <pc:sldMk cId="3855900595" sldId="301"/>
            <ac:picMk id="9" creationId="{E924CFC9-4C34-44C8-ACC7-EFF25F85ABE6}"/>
          </ac:picMkLst>
        </pc:picChg>
      </pc:sldChg>
      <pc:sldChg chg="addSp delSp modSp del">
        <pc:chgData name="Davina Szilvasy" userId="59fb472d-eed4-4f11-9686-c2c8db02a2cd" providerId="ADAL" clId="{79CEA8D0-4612-402A-BD9C-934318D11968}" dt="2019-04-04T09:51:48.128" v="280" actId="2696"/>
        <pc:sldMkLst>
          <pc:docMk/>
          <pc:sldMk cId="1071900124" sldId="355"/>
        </pc:sldMkLst>
        <pc:spChg chg="mod">
          <ac:chgData name="Davina Szilvasy" userId="59fb472d-eed4-4f11-9686-c2c8db02a2cd" providerId="ADAL" clId="{79CEA8D0-4612-402A-BD9C-934318D11968}" dt="2019-04-04T09:49:48.994" v="231" actId="1038"/>
          <ac:spMkLst>
            <pc:docMk/>
            <pc:sldMk cId="1071900124" sldId="355"/>
            <ac:spMk id="19" creationId="{5252A847-DE45-4FA3-A1F8-EEBEB845FF8E}"/>
          </ac:spMkLst>
        </pc:spChg>
        <pc:spChg chg="add">
          <ac:chgData name="Davina Szilvasy" userId="59fb472d-eed4-4f11-9686-c2c8db02a2cd" providerId="ADAL" clId="{79CEA8D0-4612-402A-BD9C-934318D11968}" dt="2019-04-04T09:40:32.283" v="33"/>
          <ac:spMkLst>
            <pc:docMk/>
            <pc:sldMk cId="1071900124" sldId="355"/>
            <ac:spMk id="25" creationId="{CC18637E-4003-46D5-8223-C7890D11FBFA}"/>
          </ac:spMkLst>
        </pc:spChg>
        <pc:grpChg chg="del">
          <ac:chgData name="Davina Szilvasy" userId="59fb472d-eed4-4f11-9686-c2c8db02a2cd" providerId="ADAL" clId="{79CEA8D0-4612-402A-BD9C-934318D11968}" dt="2019-04-04T09:40:31.213" v="32" actId="478"/>
          <ac:grpSpMkLst>
            <pc:docMk/>
            <pc:sldMk cId="1071900124" sldId="355"/>
            <ac:grpSpMk id="6" creationId="{EFAEB690-040A-40E5-BFC5-7F2C83D0EC6A}"/>
          </ac:grpSpMkLst>
        </pc:grpChg>
        <pc:picChg chg="add">
          <ac:chgData name="Davina Szilvasy" userId="59fb472d-eed4-4f11-9686-c2c8db02a2cd" providerId="ADAL" clId="{79CEA8D0-4612-402A-BD9C-934318D11968}" dt="2019-04-04T09:40:32.283" v="33"/>
          <ac:picMkLst>
            <pc:docMk/>
            <pc:sldMk cId="1071900124" sldId="355"/>
            <ac:picMk id="24" creationId="{57C82FF2-0A1F-429D-9531-7A91693C2F05}"/>
          </ac:picMkLst>
        </pc:picChg>
      </pc:sldChg>
      <pc:sldChg chg="addSp delSp modSp ord">
        <pc:chgData name="Davina Szilvasy" userId="59fb472d-eed4-4f11-9686-c2c8db02a2cd" providerId="ADAL" clId="{79CEA8D0-4612-402A-BD9C-934318D11968}" dt="2019-04-04T09:54:19.386" v="331"/>
        <pc:sldMkLst>
          <pc:docMk/>
          <pc:sldMk cId="36917022" sldId="360"/>
        </pc:sldMkLst>
        <pc:spChg chg="add">
          <ac:chgData name="Davina Szilvasy" userId="59fb472d-eed4-4f11-9686-c2c8db02a2cd" providerId="ADAL" clId="{79CEA8D0-4612-402A-BD9C-934318D11968}" dt="2019-04-04T09:39:38.943" v="17"/>
          <ac:spMkLst>
            <pc:docMk/>
            <pc:sldMk cId="36917022" sldId="360"/>
            <ac:spMk id="12" creationId="{A2778095-6B65-4440-A491-5EA4FC20105C}"/>
          </ac:spMkLst>
        </pc:spChg>
        <pc:spChg chg="mod">
          <ac:chgData name="Davina Szilvasy" userId="59fb472d-eed4-4f11-9686-c2c8db02a2cd" providerId="ADAL" clId="{79CEA8D0-4612-402A-BD9C-934318D11968}" dt="2019-04-04T09:54:07.087" v="329"/>
          <ac:spMkLst>
            <pc:docMk/>
            <pc:sldMk cId="36917022" sldId="360"/>
            <ac:spMk id="19" creationId="{5252A847-DE45-4FA3-A1F8-EEBEB845FF8E}"/>
          </ac:spMkLst>
        </pc:spChg>
        <pc:grpChg chg="del">
          <ac:chgData name="Davina Szilvasy" userId="59fb472d-eed4-4f11-9686-c2c8db02a2cd" providerId="ADAL" clId="{79CEA8D0-4612-402A-BD9C-934318D11968}" dt="2019-04-04T09:39:37.750" v="16" actId="478"/>
          <ac:grpSpMkLst>
            <pc:docMk/>
            <pc:sldMk cId="36917022" sldId="360"/>
            <ac:grpSpMk id="6" creationId="{5B95FEEE-48EE-41C9-9F6D-015057418F5E}"/>
          </ac:grpSpMkLst>
        </pc:grpChg>
        <pc:grpChg chg="add">
          <ac:chgData name="Davina Szilvasy" userId="59fb472d-eed4-4f11-9686-c2c8db02a2cd" providerId="ADAL" clId="{79CEA8D0-4612-402A-BD9C-934318D11968}" dt="2019-04-04T09:53:57.549" v="327"/>
          <ac:grpSpMkLst>
            <pc:docMk/>
            <pc:sldMk cId="36917022" sldId="360"/>
            <ac:grpSpMk id="13" creationId="{5172A04C-3015-41A3-9B67-2338CDBE94C6}"/>
          </ac:grpSpMkLst>
        </pc:grpChg>
        <pc:grpChg chg="del">
          <ac:chgData name="Davina Szilvasy" userId="59fb472d-eed4-4f11-9686-c2c8db02a2cd" providerId="ADAL" clId="{79CEA8D0-4612-402A-BD9C-934318D11968}" dt="2019-04-04T09:53:42.095" v="300" actId="478"/>
          <ac:grpSpMkLst>
            <pc:docMk/>
            <pc:sldMk cId="36917022" sldId="360"/>
            <ac:grpSpMk id="23" creationId="{97AC8BA2-BD4F-4D76-9D4C-54BE764299EB}"/>
          </ac:grpSpMkLst>
        </pc:grpChg>
        <pc:picChg chg="add">
          <ac:chgData name="Davina Szilvasy" userId="59fb472d-eed4-4f11-9686-c2c8db02a2cd" providerId="ADAL" clId="{79CEA8D0-4612-402A-BD9C-934318D11968}" dt="2019-04-04T09:39:38.943" v="17"/>
          <ac:picMkLst>
            <pc:docMk/>
            <pc:sldMk cId="36917022" sldId="360"/>
            <ac:picMk id="11" creationId="{29EE6D0C-B66B-4711-98CD-48DF24F5D9CD}"/>
          </ac:picMkLst>
        </pc:picChg>
      </pc:sldChg>
      <pc:sldChg chg="del">
        <pc:chgData name="Davina Szilvasy" userId="59fb472d-eed4-4f11-9686-c2c8db02a2cd" providerId="ADAL" clId="{79CEA8D0-4612-402A-BD9C-934318D11968}" dt="2019-04-04T09:54:17.273" v="330" actId="2696"/>
        <pc:sldMkLst>
          <pc:docMk/>
          <pc:sldMk cId="1669721746" sldId="365"/>
        </pc:sldMkLst>
      </pc:sldChg>
      <pc:sldChg chg="del">
        <pc:chgData name="Davina Szilvasy" userId="59fb472d-eed4-4f11-9686-c2c8db02a2cd" providerId="ADAL" clId="{79CEA8D0-4612-402A-BD9C-934318D11968}" dt="2019-04-04T09:54:52.679" v="350" actId="2696"/>
        <pc:sldMkLst>
          <pc:docMk/>
          <pc:sldMk cId="1069417512" sldId="388"/>
        </pc:sldMkLst>
      </pc:sldChg>
      <pc:sldChg chg="addSp delSp modSp">
        <pc:chgData name="Davina Szilvasy" userId="59fb472d-eed4-4f11-9686-c2c8db02a2cd" providerId="ADAL" clId="{79CEA8D0-4612-402A-BD9C-934318D11968}" dt="2019-04-04T09:45:18.079" v="210" actId="20577"/>
        <pc:sldMkLst>
          <pc:docMk/>
          <pc:sldMk cId="3643381504" sldId="389"/>
        </pc:sldMkLst>
        <pc:spChg chg="mod">
          <ac:chgData name="Davina Szilvasy" userId="59fb472d-eed4-4f11-9686-c2c8db02a2cd" providerId="ADAL" clId="{79CEA8D0-4612-402A-BD9C-934318D11968}" dt="2019-04-04T09:42:31.040" v="94" actId="20577"/>
          <ac:spMkLst>
            <pc:docMk/>
            <pc:sldMk cId="3643381504" sldId="389"/>
            <ac:spMk id="19" creationId="{5252A847-DE45-4FA3-A1F8-EEBEB845FF8E}"/>
          </ac:spMkLst>
        </pc:spChg>
        <pc:spChg chg="add">
          <ac:chgData name="Davina Szilvasy" userId="59fb472d-eed4-4f11-9686-c2c8db02a2cd" providerId="ADAL" clId="{79CEA8D0-4612-402A-BD9C-934318D11968}" dt="2019-04-04T09:39:47.942" v="21"/>
          <ac:spMkLst>
            <pc:docMk/>
            <pc:sldMk cId="3643381504" sldId="389"/>
            <ac:spMk id="21" creationId="{E0F5C911-FE5C-4C88-B25C-656B7AC51234}"/>
          </ac:spMkLst>
        </pc:spChg>
        <pc:spChg chg="add mod">
          <ac:chgData name="Davina Szilvasy" userId="59fb472d-eed4-4f11-9686-c2c8db02a2cd" providerId="ADAL" clId="{79CEA8D0-4612-402A-BD9C-934318D11968}" dt="2019-04-04T09:45:18.079" v="210" actId="20577"/>
          <ac:spMkLst>
            <pc:docMk/>
            <pc:sldMk cId="3643381504" sldId="389"/>
            <ac:spMk id="23" creationId="{48752DB3-BF46-42C7-8C2D-967193208FC4}"/>
          </ac:spMkLst>
        </pc:spChg>
        <pc:spChg chg="add mod">
          <ac:chgData name="Davina Szilvasy" userId="59fb472d-eed4-4f11-9686-c2c8db02a2cd" providerId="ADAL" clId="{79CEA8D0-4612-402A-BD9C-934318D11968}" dt="2019-04-04T09:45:06.543" v="184" actId="20577"/>
          <ac:spMkLst>
            <pc:docMk/>
            <pc:sldMk cId="3643381504" sldId="389"/>
            <ac:spMk id="24" creationId="{E628B2D5-BBCF-45AE-B8D1-CD58BD3B927B}"/>
          </ac:spMkLst>
        </pc:spChg>
        <pc:spChg chg="add mod">
          <ac:chgData name="Davina Szilvasy" userId="59fb472d-eed4-4f11-9686-c2c8db02a2cd" providerId="ADAL" clId="{79CEA8D0-4612-402A-BD9C-934318D11968}" dt="2019-04-04T09:44:43.141" v="161" actId="20577"/>
          <ac:spMkLst>
            <pc:docMk/>
            <pc:sldMk cId="3643381504" sldId="389"/>
            <ac:spMk id="25" creationId="{AB9FB728-551E-436C-8247-4753822137B7}"/>
          </ac:spMkLst>
        </pc:spChg>
        <pc:grpChg chg="del">
          <ac:chgData name="Davina Szilvasy" userId="59fb472d-eed4-4f11-9686-c2c8db02a2cd" providerId="ADAL" clId="{79CEA8D0-4612-402A-BD9C-934318D11968}" dt="2019-04-04T09:39:46.607" v="20" actId="478"/>
          <ac:grpSpMkLst>
            <pc:docMk/>
            <pc:sldMk cId="3643381504" sldId="389"/>
            <ac:grpSpMk id="6" creationId="{5B95FEEE-48EE-41C9-9F6D-015057418F5E}"/>
          </ac:grpSpMkLst>
        </pc:grpChg>
        <pc:grpChg chg="mod">
          <ac:chgData name="Davina Szilvasy" userId="59fb472d-eed4-4f11-9686-c2c8db02a2cd" providerId="ADAL" clId="{79CEA8D0-4612-402A-BD9C-934318D11968}" dt="2019-04-04T09:42:18.707" v="46" actId="1076"/>
          <ac:grpSpMkLst>
            <pc:docMk/>
            <pc:sldMk cId="3643381504" sldId="389"/>
            <ac:grpSpMk id="13" creationId="{E7CEB3A8-B298-4B44-929E-1E94BCFF59A8}"/>
          </ac:grpSpMkLst>
        </pc:grpChg>
        <pc:picChg chg="add">
          <ac:chgData name="Davina Szilvasy" userId="59fb472d-eed4-4f11-9686-c2c8db02a2cd" providerId="ADAL" clId="{79CEA8D0-4612-402A-BD9C-934318D11968}" dt="2019-04-04T09:39:47.942" v="21"/>
          <ac:picMkLst>
            <pc:docMk/>
            <pc:sldMk cId="3643381504" sldId="389"/>
            <ac:picMk id="20" creationId="{925C56B3-0106-4728-B231-BFF330E4FDDA}"/>
          </ac:picMkLst>
        </pc:picChg>
        <pc:cxnChg chg="mod">
          <ac:chgData name="Davina Szilvasy" userId="59fb472d-eed4-4f11-9686-c2c8db02a2cd" providerId="ADAL" clId="{79CEA8D0-4612-402A-BD9C-934318D11968}" dt="2019-04-04T09:44:52.405" v="162" actId="14100"/>
          <ac:cxnSpMkLst>
            <pc:docMk/>
            <pc:sldMk cId="3643381504" sldId="389"/>
            <ac:cxnSpMk id="11" creationId="{E6FBA186-A9F5-4EFA-A8A1-4CF3838DFB3F}"/>
          </ac:cxnSpMkLst>
        </pc:cxnChg>
        <pc:cxnChg chg="add mod">
          <ac:chgData name="Davina Szilvasy" userId="59fb472d-eed4-4f11-9686-c2c8db02a2cd" providerId="ADAL" clId="{79CEA8D0-4612-402A-BD9C-934318D11968}" dt="2019-04-04T09:42:50.484" v="98" actId="14100"/>
          <ac:cxnSpMkLst>
            <pc:docMk/>
            <pc:sldMk cId="3643381504" sldId="389"/>
            <ac:cxnSpMk id="22" creationId="{816E59D9-B4A9-4B95-A681-84436C54E006}"/>
          </ac:cxnSpMkLst>
        </pc:cxnChg>
      </pc:sldChg>
      <pc:sldChg chg="addSp delSp">
        <pc:chgData name="Davina Szilvasy" userId="59fb472d-eed4-4f11-9686-c2c8db02a2cd" providerId="ADAL" clId="{79CEA8D0-4612-402A-BD9C-934318D11968}" dt="2019-04-04T09:39:43.806" v="19"/>
        <pc:sldMkLst>
          <pc:docMk/>
          <pc:sldMk cId="3256751732" sldId="390"/>
        </pc:sldMkLst>
        <pc:spChg chg="add">
          <ac:chgData name="Davina Szilvasy" userId="59fb472d-eed4-4f11-9686-c2c8db02a2cd" providerId="ADAL" clId="{79CEA8D0-4612-402A-BD9C-934318D11968}" dt="2019-04-04T09:39:43.806" v="19"/>
          <ac:spMkLst>
            <pc:docMk/>
            <pc:sldMk cId="3256751732" sldId="390"/>
            <ac:spMk id="12" creationId="{A4B675E6-1055-4060-9063-6717133B3FDD}"/>
          </ac:spMkLst>
        </pc:spChg>
        <pc:grpChg chg="del">
          <ac:chgData name="Davina Szilvasy" userId="59fb472d-eed4-4f11-9686-c2c8db02a2cd" providerId="ADAL" clId="{79CEA8D0-4612-402A-BD9C-934318D11968}" dt="2019-04-04T09:39:42.516" v="18" actId="478"/>
          <ac:grpSpMkLst>
            <pc:docMk/>
            <pc:sldMk cId="3256751732" sldId="390"/>
            <ac:grpSpMk id="6" creationId="{5B95FEEE-48EE-41C9-9F6D-015057418F5E}"/>
          </ac:grpSpMkLst>
        </pc:grpChg>
        <pc:picChg chg="add">
          <ac:chgData name="Davina Szilvasy" userId="59fb472d-eed4-4f11-9686-c2c8db02a2cd" providerId="ADAL" clId="{79CEA8D0-4612-402A-BD9C-934318D11968}" dt="2019-04-04T09:39:43.806" v="19"/>
          <ac:picMkLst>
            <pc:docMk/>
            <pc:sldMk cId="3256751732" sldId="390"/>
            <ac:picMk id="11" creationId="{5592BB0A-A043-48EC-924F-B9673E310F7E}"/>
          </ac:picMkLst>
        </pc:picChg>
      </pc:sldChg>
      <pc:sldChg chg="addSp delSp modSp">
        <pc:chgData name="Davina Szilvasy" userId="59fb472d-eed4-4f11-9686-c2c8db02a2cd" providerId="ADAL" clId="{79CEA8D0-4612-402A-BD9C-934318D11968}" dt="2019-04-04T09:57:05.439" v="391" actId="20577"/>
        <pc:sldMkLst>
          <pc:docMk/>
          <pc:sldMk cId="1646989792" sldId="391"/>
        </pc:sldMkLst>
        <pc:spChg chg="add">
          <ac:chgData name="Davina Szilvasy" userId="59fb472d-eed4-4f11-9686-c2c8db02a2cd" providerId="ADAL" clId="{79CEA8D0-4612-402A-BD9C-934318D11968}" dt="2019-04-04T09:40:23.692" v="29"/>
          <ac:spMkLst>
            <pc:docMk/>
            <pc:sldMk cId="1646989792" sldId="391"/>
            <ac:spMk id="12" creationId="{43C89E21-91E4-404B-AEDF-36A8590AE6BC}"/>
          </ac:spMkLst>
        </pc:spChg>
        <pc:spChg chg="mod">
          <ac:chgData name="Davina Szilvasy" userId="59fb472d-eed4-4f11-9686-c2c8db02a2cd" providerId="ADAL" clId="{79CEA8D0-4612-402A-BD9C-934318D11968}" dt="2019-04-04T09:57:05.439" v="391" actId="20577"/>
          <ac:spMkLst>
            <pc:docMk/>
            <pc:sldMk cId="1646989792" sldId="391"/>
            <ac:spMk id="19" creationId="{5252A847-DE45-4FA3-A1F8-EEBEB845FF8E}"/>
          </ac:spMkLst>
        </pc:spChg>
        <pc:grpChg chg="del">
          <ac:chgData name="Davina Szilvasy" userId="59fb472d-eed4-4f11-9686-c2c8db02a2cd" providerId="ADAL" clId="{79CEA8D0-4612-402A-BD9C-934318D11968}" dt="2019-04-04T09:40:09.278" v="28" actId="478"/>
          <ac:grpSpMkLst>
            <pc:docMk/>
            <pc:sldMk cId="1646989792" sldId="391"/>
            <ac:grpSpMk id="6" creationId="{5B95FEEE-48EE-41C9-9F6D-015057418F5E}"/>
          </ac:grpSpMkLst>
        </pc:grpChg>
        <pc:picChg chg="add">
          <ac:chgData name="Davina Szilvasy" userId="59fb472d-eed4-4f11-9686-c2c8db02a2cd" providerId="ADAL" clId="{79CEA8D0-4612-402A-BD9C-934318D11968}" dt="2019-04-04T09:40:23.692" v="29"/>
          <ac:picMkLst>
            <pc:docMk/>
            <pc:sldMk cId="1646989792" sldId="391"/>
            <ac:picMk id="11" creationId="{A216D5E2-7493-4EAE-A026-BDD729681755}"/>
          </ac:picMkLst>
        </pc:picChg>
      </pc:sldChg>
      <pc:sldChg chg="addSp delSp del">
        <pc:chgData name="Davina Szilvasy" userId="59fb472d-eed4-4f11-9686-c2c8db02a2cd" providerId="ADAL" clId="{79CEA8D0-4612-402A-BD9C-934318D11968}" dt="2019-04-04T09:44:18.276" v="136" actId="2696"/>
        <pc:sldMkLst>
          <pc:docMk/>
          <pc:sldMk cId="3692885007" sldId="392"/>
        </pc:sldMkLst>
        <pc:spChg chg="add">
          <ac:chgData name="Davina Szilvasy" userId="59fb472d-eed4-4f11-9686-c2c8db02a2cd" providerId="ADAL" clId="{79CEA8D0-4612-402A-BD9C-934318D11968}" dt="2019-04-04T09:39:54.383" v="23"/>
          <ac:spMkLst>
            <pc:docMk/>
            <pc:sldMk cId="3692885007" sldId="392"/>
            <ac:spMk id="15" creationId="{DFD4CBC6-0863-4FB2-B839-7F5B675B55AE}"/>
          </ac:spMkLst>
        </pc:spChg>
        <pc:grpChg chg="del">
          <ac:chgData name="Davina Szilvasy" userId="59fb472d-eed4-4f11-9686-c2c8db02a2cd" providerId="ADAL" clId="{79CEA8D0-4612-402A-BD9C-934318D11968}" dt="2019-04-04T09:39:53.014" v="22" actId="478"/>
          <ac:grpSpMkLst>
            <pc:docMk/>
            <pc:sldMk cId="3692885007" sldId="392"/>
            <ac:grpSpMk id="6" creationId="{5B95FEEE-48EE-41C9-9F6D-015057418F5E}"/>
          </ac:grpSpMkLst>
        </pc:grpChg>
        <pc:picChg chg="add">
          <ac:chgData name="Davina Szilvasy" userId="59fb472d-eed4-4f11-9686-c2c8db02a2cd" providerId="ADAL" clId="{79CEA8D0-4612-402A-BD9C-934318D11968}" dt="2019-04-04T09:39:54.383" v="23"/>
          <ac:picMkLst>
            <pc:docMk/>
            <pc:sldMk cId="3692885007" sldId="392"/>
            <ac:picMk id="14" creationId="{501F9997-E08A-47F3-9E32-AA25DE9E0E00}"/>
          </ac:picMkLst>
        </pc:picChg>
      </pc:sldChg>
      <pc:sldChg chg="addSp delSp modSp">
        <pc:chgData name="Davina Szilvasy" userId="59fb472d-eed4-4f11-9686-c2c8db02a2cd" providerId="ADAL" clId="{79CEA8D0-4612-402A-BD9C-934318D11968}" dt="2019-04-04T09:56:45.960" v="389" actId="20577"/>
        <pc:sldMkLst>
          <pc:docMk/>
          <pc:sldMk cId="1659167261" sldId="393"/>
        </pc:sldMkLst>
        <pc:spChg chg="add">
          <ac:chgData name="Davina Szilvasy" userId="59fb472d-eed4-4f11-9686-c2c8db02a2cd" providerId="ADAL" clId="{79CEA8D0-4612-402A-BD9C-934318D11968}" dt="2019-04-04T09:39:58.555" v="25"/>
          <ac:spMkLst>
            <pc:docMk/>
            <pc:sldMk cId="1659167261" sldId="393"/>
            <ac:spMk id="12" creationId="{F2B27C17-50B2-4E4D-92A0-56AE68153088}"/>
          </ac:spMkLst>
        </pc:spChg>
        <pc:spChg chg="mod">
          <ac:chgData name="Davina Szilvasy" userId="59fb472d-eed4-4f11-9686-c2c8db02a2cd" providerId="ADAL" clId="{79CEA8D0-4612-402A-BD9C-934318D11968}" dt="2019-04-04T09:56:45.960" v="389" actId="20577"/>
          <ac:spMkLst>
            <pc:docMk/>
            <pc:sldMk cId="1659167261" sldId="393"/>
            <ac:spMk id="19" creationId="{5252A847-DE45-4FA3-A1F8-EEBEB845FF8E}"/>
          </ac:spMkLst>
        </pc:spChg>
        <pc:grpChg chg="del">
          <ac:chgData name="Davina Szilvasy" userId="59fb472d-eed4-4f11-9686-c2c8db02a2cd" providerId="ADAL" clId="{79CEA8D0-4612-402A-BD9C-934318D11968}" dt="2019-04-04T09:39:57.280" v="24" actId="478"/>
          <ac:grpSpMkLst>
            <pc:docMk/>
            <pc:sldMk cId="1659167261" sldId="393"/>
            <ac:grpSpMk id="6" creationId="{5B95FEEE-48EE-41C9-9F6D-015057418F5E}"/>
          </ac:grpSpMkLst>
        </pc:grpChg>
        <pc:picChg chg="add">
          <ac:chgData name="Davina Szilvasy" userId="59fb472d-eed4-4f11-9686-c2c8db02a2cd" providerId="ADAL" clId="{79CEA8D0-4612-402A-BD9C-934318D11968}" dt="2019-04-04T09:39:58.555" v="25"/>
          <ac:picMkLst>
            <pc:docMk/>
            <pc:sldMk cId="1659167261" sldId="393"/>
            <ac:picMk id="11" creationId="{2DF5A71C-B82D-491B-B6CD-F8A3B1A9886B}"/>
          </ac:picMkLst>
        </pc:picChg>
      </pc:sldChg>
      <pc:sldChg chg="addSp delSp modSp">
        <pc:chgData name="Davina Szilvasy" userId="59fb472d-eed4-4f11-9686-c2c8db02a2cd" providerId="ADAL" clId="{79CEA8D0-4612-402A-BD9C-934318D11968}" dt="2019-04-04T09:56:53.904" v="390"/>
        <pc:sldMkLst>
          <pc:docMk/>
          <pc:sldMk cId="3674183565" sldId="394"/>
        </pc:sldMkLst>
        <pc:spChg chg="add">
          <ac:chgData name="Davina Szilvasy" userId="59fb472d-eed4-4f11-9686-c2c8db02a2cd" providerId="ADAL" clId="{79CEA8D0-4612-402A-BD9C-934318D11968}" dt="2019-04-04T09:40:05.570" v="27"/>
          <ac:spMkLst>
            <pc:docMk/>
            <pc:sldMk cId="3674183565" sldId="394"/>
            <ac:spMk id="12" creationId="{E2DBFB4F-8F75-4D82-B958-115147DDDD2F}"/>
          </ac:spMkLst>
        </pc:spChg>
        <pc:spChg chg="mod">
          <ac:chgData name="Davina Szilvasy" userId="59fb472d-eed4-4f11-9686-c2c8db02a2cd" providerId="ADAL" clId="{79CEA8D0-4612-402A-BD9C-934318D11968}" dt="2019-04-04T09:56:53.904" v="390"/>
          <ac:spMkLst>
            <pc:docMk/>
            <pc:sldMk cId="3674183565" sldId="394"/>
            <ac:spMk id="19" creationId="{5252A847-DE45-4FA3-A1F8-EEBEB845FF8E}"/>
          </ac:spMkLst>
        </pc:spChg>
        <pc:grpChg chg="del">
          <ac:chgData name="Davina Szilvasy" userId="59fb472d-eed4-4f11-9686-c2c8db02a2cd" providerId="ADAL" clId="{79CEA8D0-4612-402A-BD9C-934318D11968}" dt="2019-04-04T09:40:04.599" v="26" actId="478"/>
          <ac:grpSpMkLst>
            <pc:docMk/>
            <pc:sldMk cId="3674183565" sldId="394"/>
            <ac:grpSpMk id="6" creationId="{5B95FEEE-48EE-41C9-9F6D-015057418F5E}"/>
          </ac:grpSpMkLst>
        </pc:grpChg>
        <pc:picChg chg="add">
          <ac:chgData name="Davina Szilvasy" userId="59fb472d-eed4-4f11-9686-c2c8db02a2cd" providerId="ADAL" clId="{79CEA8D0-4612-402A-BD9C-934318D11968}" dt="2019-04-04T09:40:05.570" v="27"/>
          <ac:picMkLst>
            <pc:docMk/>
            <pc:sldMk cId="3674183565" sldId="394"/>
            <ac:picMk id="11" creationId="{AA8327E1-D4A6-4693-A03E-572CA02388F6}"/>
          </ac:picMkLst>
        </pc:picChg>
      </pc:sldChg>
      <pc:sldChg chg="addSp delSp modSp">
        <pc:chgData name="Davina Szilvasy" userId="59fb472d-eed4-4f11-9686-c2c8db02a2cd" providerId="ADAL" clId="{79CEA8D0-4612-402A-BD9C-934318D11968}" dt="2019-04-04T09:57:09.478" v="392" actId="20577"/>
        <pc:sldMkLst>
          <pc:docMk/>
          <pc:sldMk cId="1009858156" sldId="395"/>
        </pc:sldMkLst>
        <pc:spChg chg="add">
          <ac:chgData name="Davina Szilvasy" userId="59fb472d-eed4-4f11-9686-c2c8db02a2cd" providerId="ADAL" clId="{79CEA8D0-4612-402A-BD9C-934318D11968}" dt="2019-04-04T09:40:28.315" v="31"/>
          <ac:spMkLst>
            <pc:docMk/>
            <pc:sldMk cId="1009858156" sldId="395"/>
            <ac:spMk id="14" creationId="{2FA5DE53-8BCF-4695-9178-8386916DC70A}"/>
          </ac:spMkLst>
        </pc:spChg>
        <pc:spChg chg="mod">
          <ac:chgData name="Davina Szilvasy" userId="59fb472d-eed4-4f11-9686-c2c8db02a2cd" providerId="ADAL" clId="{79CEA8D0-4612-402A-BD9C-934318D11968}" dt="2019-04-04T09:57:09.478" v="392" actId="20577"/>
          <ac:spMkLst>
            <pc:docMk/>
            <pc:sldMk cId="1009858156" sldId="395"/>
            <ac:spMk id="19" creationId="{5252A847-DE45-4FA3-A1F8-EEBEB845FF8E}"/>
          </ac:spMkLst>
        </pc:spChg>
        <pc:grpChg chg="del">
          <ac:chgData name="Davina Szilvasy" userId="59fb472d-eed4-4f11-9686-c2c8db02a2cd" providerId="ADAL" clId="{79CEA8D0-4612-402A-BD9C-934318D11968}" dt="2019-04-04T09:40:27.232" v="30" actId="478"/>
          <ac:grpSpMkLst>
            <pc:docMk/>
            <pc:sldMk cId="1009858156" sldId="395"/>
            <ac:grpSpMk id="6" creationId="{5B95FEEE-48EE-41C9-9F6D-015057418F5E}"/>
          </ac:grpSpMkLst>
        </pc:grpChg>
        <pc:picChg chg="add">
          <ac:chgData name="Davina Szilvasy" userId="59fb472d-eed4-4f11-9686-c2c8db02a2cd" providerId="ADAL" clId="{79CEA8D0-4612-402A-BD9C-934318D11968}" dt="2019-04-04T09:40:28.315" v="31"/>
          <ac:picMkLst>
            <pc:docMk/>
            <pc:sldMk cId="1009858156" sldId="395"/>
            <ac:picMk id="13" creationId="{06503724-2B06-4A11-9EC8-6CD3C78A5EDA}"/>
          </ac:picMkLst>
        </pc:picChg>
      </pc:sldChg>
      <pc:sldChg chg="addSp delSp modSp">
        <pc:chgData name="Davina Szilvasy" userId="59fb472d-eed4-4f11-9686-c2c8db02a2cd" providerId="ADAL" clId="{79CEA8D0-4612-402A-BD9C-934318D11968}" dt="2019-04-04T09:58:05.789" v="393" actId="20577"/>
        <pc:sldMkLst>
          <pc:docMk/>
          <pc:sldMk cId="2418796887" sldId="396"/>
        </pc:sldMkLst>
        <pc:spChg chg="add">
          <ac:chgData name="Davina Szilvasy" userId="59fb472d-eed4-4f11-9686-c2c8db02a2cd" providerId="ADAL" clId="{79CEA8D0-4612-402A-BD9C-934318D11968}" dt="2019-04-04T09:40:55.274" v="43"/>
          <ac:spMkLst>
            <pc:docMk/>
            <pc:sldMk cId="2418796887" sldId="396"/>
            <ac:spMk id="12" creationId="{31BBC7FA-0637-4DFE-BB63-A2757DB2D15F}"/>
          </ac:spMkLst>
        </pc:spChg>
        <pc:spChg chg="mod">
          <ac:chgData name="Davina Szilvasy" userId="59fb472d-eed4-4f11-9686-c2c8db02a2cd" providerId="ADAL" clId="{79CEA8D0-4612-402A-BD9C-934318D11968}" dt="2019-04-04T09:58:05.789" v="393" actId="20577"/>
          <ac:spMkLst>
            <pc:docMk/>
            <pc:sldMk cId="2418796887" sldId="396"/>
            <ac:spMk id="19" creationId="{5252A847-DE45-4FA3-A1F8-EEBEB845FF8E}"/>
          </ac:spMkLst>
        </pc:spChg>
        <pc:grpChg chg="del">
          <ac:chgData name="Davina Szilvasy" userId="59fb472d-eed4-4f11-9686-c2c8db02a2cd" providerId="ADAL" clId="{79CEA8D0-4612-402A-BD9C-934318D11968}" dt="2019-04-04T09:40:54.014" v="42" actId="478"/>
          <ac:grpSpMkLst>
            <pc:docMk/>
            <pc:sldMk cId="2418796887" sldId="396"/>
            <ac:grpSpMk id="6" creationId="{EFAEB690-040A-40E5-BFC5-7F2C83D0EC6A}"/>
          </ac:grpSpMkLst>
        </pc:grpChg>
        <pc:picChg chg="add">
          <ac:chgData name="Davina Szilvasy" userId="59fb472d-eed4-4f11-9686-c2c8db02a2cd" providerId="ADAL" clId="{79CEA8D0-4612-402A-BD9C-934318D11968}" dt="2019-04-04T09:40:55.274" v="43"/>
          <ac:picMkLst>
            <pc:docMk/>
            <pc:sldMk cId="2418796887" sldId="396"/>
            <ac:picMk id="11" creationId="{2956FFC8-4D73-4896-A3FA-7CCB703A2292}"/>
          </ac:picMkLst>
        </pc:picChg>
      </pc:sldChg>
      <pc:sldChg chg="addSp delSp del">
        <pc:chgData name="Davina Szilvasy" userId="59fb472d-eed4-4f11-9686-c2c8db02a2cd" providerId="ADAL" clId="{79CEA8D0-4612-402A-BD9C-934318D11968}" dt="2019-04-04T09:52:48.761" v="297" actId="2696"/>
        <pc:sldMkLst>
          <pc:docMk/>
          <pc:sldMk cId="2954779496" sldId="397"/>
        </pc:sldMkLst>
        <pc:spChg chg="add">
          <ac:chgData name="Davina Szilvasy" userId="59fb472d-eed4-4f11-9686-c2c8db02a2cd" providerId="ADAL" clId="{79CEA8D0-4612-402A-BD9C-934318D11968}" dt="2019-04-04T09:40:38.721" v="35"/>
          <ac:spMkLst>
            <pc:docMk/>
            <pc:sldMk cId="2954779496" sldId="397"/>
            <ac:spMk id="21" creationId="{02F83097-A2E0-4DA2-93FC-70FC8662A8E7}"/>
          </ac:spMkLst>
        </pc:spChg>
        <pc:grpChg chg="del">
          <ac:chgData name="Davina Szilvasy" userId="59fb472d-eed4-4f11-9686-c2c8db02a2cd" providerId="ADAL" clId="{79CEA8D0-4612-402A-BD9C-934318D11968}" dt="2019-04-04T09:40:36.939" v="34" actId="478"/>
          <ac:grpSpMkLst>
            <pc:docMk/>
            <pc:sldMk cId="2954779496" sldId="397"/>
            <ac:grpSpMk id="6" creationId="{EFAEB690-040A-40E5-BFC5-7F2C83D0EC6A}"/>
          </ac:grpSpMkLst>
        </pc:grpChg>
        <pc:picChg chg="add">
          <ac:chgData name="Davina Szilvasy" userId="59fb472d-eed4-4f11-9686-c2c8db02a2cd" providerId="ADAL" clId="{79CEA8D0-4612-402A-BD9C-934318D11968}" dt="2019-04-04T09:40:38.721" v="35"/>
          <ac:picMkLst>
            <pc:docMk/>
            <pc:sldMk cId="2954779496" sldId="397"/>
            <ac:picMk id="20" creationId="{8DD2FAD3-C88F-4F16-B4FF-F266701E2B4A}"/>
          </ac:picMkLst>
        </pc:picChg>
      </pc:sldChg>
      <pc:sldChg chg="addSp delSp">
        <pc:chgData name="Davina Szilvasy" userId="59fb472d-eed4-4f11-9686-c2c8db02a2cd" providerId="ADAL" clId="{79CEA8D0-4612-402A-BD9C-934318D11968}" dt="2019-04-04T09:40:42.574" v="37"/>
        <pc:sldMkLst>
          <pc:docMk/>
          <pc:sldMk cId="2398526983" sldId="398"/>
        </pc:sldMkLst>
        <pc:spChg chg="add">
          <ac:chgData name="Davina Szilvasy" userId="59fb472d-eed4-4f11-9686-c2c8db02a2cd" providerId="ADAL" clId="{79CEA8D0-4612-402A-BD9C-934318D11968}" dt="2019-04-04T09:40:42.574" v="37"/>
          <ac:spMkLst>
            <pc:docMk/>
            <pc:sldMk cId="2398526983" sldId="398"/>
            <ac:spMk id="25" creationId="{D5CD689A-7610-4EA1-8241-3E3BE5FC7C0E}"/>
          </ac:spMkLst>
        </pc:spChg>
        <pc:grpChg chg="del">
          <ac:chgData name="Davina Szilvasy" userId="59fb472d-eed4-4f11-9686-c2c8db02a2cd" providerId="ADAL" clId="{79CEA8D0-4612-402A-BD9C-934318D11968}" dt="2019-04-04T09:40:41.444" v="36" actId="478"/>
          <ac:grpSpMkLst>
            <pc:docMk/>
            <pc:sldMk cId="2398526983" sldId="398"/>
            <ac:grpSpMk id="6" creationId="{E01EE6DE-A413-43E2-A2A9-EB6D5C7EA66E}"/>
          </ac:grpSpMkLst>
        </pc:grpChg>
        <pc:picChg chg="add">
          <ac:chgData name="Davina Szilvasy" userId="59fb472d-eed4-4f11-9686-c2c8db02a2cd" providerId="ADAL" clId="{79CEA8D0-4612-402A-BD9C-934318D11968}" dt="2019-04-04T09:40:42.574" v="37"/>
          <ac:picMkLst>
            <pc:docMk/>
            <pc:sldMk cId="2398526983" sldId="398"/>
            <ac:picMk id="24" creationId="{E0DB511D-E317-4AFA-A044-1AC859F62B3B}"/>
          </ac:picMkLst>
        </pc:picChg>
      </pc:sldChg>
      <pc:sldChg chg="addSp delSp">
        <pc:chgData name="Davina Szilvasy" userId="59fb472d-eed4-4f11-9686-c2c8db02a2cd" providerId="ADAL" clId="{79CEA8D0-4612-402A-BD9C-934318D11968}" dt="2019-04-04T09:40:46.890" v="39"/>
        <pc:sldMkLst>
          <pc:docMk/>
          <pc:sldMk cId="4023938917" sldId="400"/>
        </pc:sldMkLst>
        <pc:spChg chg="add">
          <ac:chgData name="Davina Szilvasy" userId="59fb472d-eed4-4f11-9686-c2c8db02a2cd" providerId="ADAL" clId="{79CEA8D0-4612-402A-BD9C-934318D11968}" dt="2019-04-04T09:40:46.890" v="39"/>
          <ac:spMkLst>
            <pc:docMk/>
            <pc:sldMk cId="4023938917" sldId="400"/>
            <ac:spMk id="25" creationId="{0E801A69-BBB7-43B7-839A-3B6C0AAFDBC8}"/>
          </ac:spMkLst>
        </pc:spChg>
        <pc:grpChg chg="del">
          <ac:chgData name="Davina Szilvasy" userId="59fb472d-eed4-4f11-9686-c2c8db02a2cd" providerId="ADAL" clId="{79CEA8D0-4612-402A-BD9C-934318D11968}" dt="2019-04-04T09:40:45.540" v="38" actId="478"/>
          <ac:grpSpMkLst>
            <pc:docMk/>
            <pc:sldMk cId="4023938917" sldId="400"/>
            <ac:grpSpMk id="6" creationId="{E01EE6DE-A413-43E2-A2A9-EB6D5C7EA66E}"/>
          </ac:grpSpMkLst>
        </pc:grpChg>
        <pc:picChg chg="add">
          <ac:chgData name="Davina Szilvasy" userId="59fb472d-eed4-4f11-9686-c2c8db02a2cd" providerId="ADAL" clId="{79CEA8D0-4612-402A-BD9C-934318D11968}" dt="2019-04-04T09:40:46.890" v="39"/>
          <ac:picMkLst>
            <pc:docMk/>
            <pc:sldMk cId="4023938917" sldId="400"/>
            <ac:picMk id="24" creationId="{ECC0DE0A-5AD9-41ED-9522-0473B1F2E79B}"/>
          </ac:picMkLst>
        </pc:picChg>
      </pc:sldChg>
      <pc:sldChg chg="addSp delSp">
        <pc:chgData name="Davina Szilvasy" userId="59fb472d-eed4-4f11-9686-c2c8db02a2cd" providerId="ADAL" clId="{79CEA8D0-4612-402A-BD9C-934318D11968}" dt="2019-04-04T09:40:50.674" v="41"/>
        <pc:sldMkLst>
          <pc:docMk/>
          <pc:sldMk cId="2965764197" sldId="401"/>
        </pc:sldMkLst>
        <pc:spChg chg="add">
          <ac:chgData name="Davina Szilvasy" userId="59fb472d-eed4-4f11-9686-c2c8db02a2cd" providerId="ADAL" clId="{79CEA8D0-4612-402A-BD9C-934318D11968}" dt="2019-04-04T09:40:50.674" v="41"/>
          <ac:spMkLst>
            <pc:docMk/>
            <pc:sldMk cId="2965764197" sldId="401"/>
            <ac:spMk id="21" creationId="{D92A7969-EADE-4086-9CB9-9ADEAE8F4208}"/>
          </ac:spMkLst>
        </pc:spChg>
        <pc:grpChg chg="del">
          <ac:chgData name="Davina Szilvasy" userId="59fb472d-eed4-4f11-9686-c2c8db02a2cd" providerId="ADAL" clId="{79CEA8D0-4612-402A-BD9C-934318D11968}" dt="2019-04-04T09:40:49.610" v="40" actId="478"/>
          <ac:grpSpMkLst>
            <pc:docMk/>
            <pc:sldMk cId="2965764197" sldId="401"/>
            <ac:grpSpMk id="6" creationId="{E01EE6DE-A413-43E2-A2A9-EB6D5C7EA66E}"/>
          </ac:grpSpMkLst>
        </pc:grpChg>
        <pc:picChg chg="add">
          <ac:chgData name="Davina Szilvasy" userId="59fb472d-eed4-4f11-9686-c2c8db02a2cd" providerId="ADAL" clId="{79CEA8D0-4612-402A-BD9C-934318D11968}" dt="2019-04-04T09:40:50.674" v="41"/>
          <ac:picMkLst>
            <pc:docMk/>
            <pc:sldMk cId="2965764197" sldId="401"/>
            <ac:picMk id="20" creationId="{DDB1A0B6-EE5A-48C7-BBBB-2A70864DC1C3}"/>
          </ac:picMkLst>
        </pc:picChg>
      </pc:sldChg>
      <pc:sldChg chg="addSp delSp modSp">
        <pc:chgData name="Davina Szilvasy" userId="59fb472d-eed4-4f11-9686-c2c8db02a2cd" providerId="ADAL" clId="{79CEA8D0-4612-402A-BD9C-934318D11968}" dt="2019-04-04T09:58:12.183" v="395" actId="20577"/>
        <pc:sldMkLst>
          <pc:docMk/>
          <pc:sldMk cId="2853623930" sldId="402"/>
        </pc:sldMkLst>
        <pc:spChg chg="add">
          <ac:chgData name="Davina Szilvasy" userId="59fb472d-eed4-4f11-9686-c2c8db02a2cd" providerId="ADAL" clId="{79CEA8D0-4612-402A-BD9C-934318D11968}" dt="2019-04-04T09:40:59.411" v="45"/>
          <ac:spMkLst>
            <pc:docMk/>
            <pc:sldMk cId="2853623930" sldId="402"/>
            <ac:spMk id="12" creationId="{7A16542D-40ED-472F-9E28-6A67093246CF}"/>
          </ac:spMkLst>
        </pc:spChg>
        <pc:spChg chg="mod">
          <ac:chgData name="Davina Szilvasy" userId="59fb472d-eed4-4f11-9686-c2c8db02a2cd" providerId="ADAL" clId="{79CEA8D0-4612-402A-BD9C-934318D11968}" dt="2019-04-04T09:58:12.183" v="395" actId="20577"/>
          <ac:spMkLst>
            <pc:docMk/>
            <pc:sldMk cId="2853623930" sldId="402"/>
            <ac:spMk id="19" creationId="{5252A847-DE45-4FA3-A1F8-EEBEB845FF8E}"/>
          </ac:spMkLst>
        </pc:spChg>
        <pc:grpChg chg="del">
          <ac:chgData name="Davina Szilvasy" userId="59fb472d-eed4-4f11-9686-c2c8db02a2cd" providerId="ADAL" clId="{79CEA8D0-4612-402A-BD9C-934318D11968}" dt="2019-04-04T09:40:57.938" v="44" actId="478"/>
          <ac:grpSpMkLst>
            <pc:docMk/>
            <pc:sldMk cId="2853623930" sldId="402"/>
            <ac:grpSpMk id="6" creationId="{EFAEB690-040A-40E5-BFC5-7F2C83D0EC6A}"/>
          </ac:grpSpMkLst>
        </pc:grpChg>
        <pc:picChg chg="add">
          <ac:chgData name="Davina Szilvasy" userId="59fb472d-eed4-4f11-9686-c2c8db02a2cd" providerId="ADAL" clId="{79CEA8D0-4612-402A-BD9C-934318D11968}" dt="2019-04-04T09:40:59.411" v="45"/>
          <ac:picMkLst>
            <pc:docMk/>
            <pc:sldMk cId="2853623930" sldId="402"/>
            <ac:picMk id="11" creationId="{C37352CC-BFE3-40D9-AFA0-60BC9F2615FB}"/>
          </ac:picMkLst>
        </pc:picChg>
      </pc:sldChg>
      <pc:sldChg chg="add del">
        <pc:chgData name="Davina Szilvasy" userId="59fb472d-eed4-4f11-9686-c2c8db02a2cd" providerId="ADAL" clId="{79CEA8D0-4612-402A-BD9C-934318D11968}" dt="2019-04-04T09:44:29.653" v="138" actId="2696"/>
        <pc:sldMkLst>
          <pc:docMk/>
          <pc:sldMk cId="2058619609" sldId="403"/>
        </pc:sldMkLst>
      </pc:sldChg>
      <pc:sldChg chg="addSp modSp add">
        <pc:chgData name="Davina Szilvasy" userId="59fb472d-eed4-4f11-9686-c2c8db02a2cd" providerId="ADAL" clId="{79CEA8D0-4612-402A-BD9C-934318D11968}" dt="2019-04-04T09:48:06.405" v="229" actId="1076"/>
        <pc:sldMkLst>
          <pc:docMk/>
          <pc:sldMk cId="2239893052" sldId="403"/>
        </pc:sldMkLst>
        <pc:spChg chg="add mod">
          <ac:chgData name="Davina Szilvasy" userId="59fb472d-eed4-4f11-9686-c2c8db02a2cd" providerId="ADAL" clId="{79CEA8D0-4612-402A-BD9C-934318D11968}" dt="2019-04-04T09:48:06.405" v="229" actId="1076"/>
          <ac:spMkLst>
            <pc:docMk/>
            <pc:sldMk cId="2239893052" sldId="403"/>
            <ac:spMk id="2" creationId="{4D374839-7645-4726-842E-39DF3AE1D371}"/>
          </ac:spMkLst>
        </pc:spChg>
        <pc:spChg chg="mod">
          <ac:chgData name="Davina Szilvasy" userId="59fb472d-eed4-4f11-9686-c2c8db02a2cd" providerId="ADAL" clId="{79CEA8D0-4612-402A-BD9C-934318D11968}" dt="2019-04-04T09:45:59.735" v="215" actId="207"/>
          <ac:spMkLst>
            <pc:docMk/>
            <pc:sldMk cId="2239893052" sldId="403"/>
            <ac:spMk id="23" creationId="{48752DB3-BF46-42C7-8C2D-967193208FC4}"/>
          </ac:spMkLst>
        </pc:spChg>
        <pc:spChg chg="mod">
          <ac:chgData name="Davina Szilvasy" userId="59fb472d-eed4-4f11-9686-c2c8db02a2cd" providerId="ADAL" clId="{79CEA8D0-4612-402A-BD9C-934318D11968}" dt="2019-04-04T09:45:59.735" v="215" actId="207"/>
          <ac:spMkLst>
            <pc:docMk/>
            <pc:sldMk cId="2239893052" sldId="403"/>
            <ac:spMk id="24" creationId="{E628B2D5-BBCF-45AE-B8D1-CD58BD3B927B}"/>
          </ac:spMkLst>
        </pc:spChg>
        <pc:spChg chg="mod">
          <ac:chgData name="Davina Szilvasy" userId="59fb472d-eed4-4f11-9686-c2c8db02a2cd" providerId="ADAL" clId="{79CEA8D0-4612-402A-BD9C-934318D11968}" dt="2019-04-04T09:45:50.612" v="213" actId="207"/>
          <ac:spMkLst>
            <pc:docMk/>
            <pc:sldMk cId="2239893052" sldId="403"/>
            <ac:spMk id="25" creationId="{AB9FB728-551E-436C-8247-4753822137B7}"/>
          </ac:spMkLst>
        </pc:spChg>
      </pc:sldChg>
      <pc:sldChg chg="addSp delSp modSp add">
        <pc:chgData name="Davina Szilvasy" userId="59fb472d-eed4-4f11-9686-c2c8db02a2cd" providerId="ADAL" clId="{79CEA8D0-4612-402A-BD9C-934318D11968}" dt="2019-04-04T09:52:41.025" v="296"/>
        <pc:sldMkLst>
          <pc:docMk/>
          <pc:sldMk cId="2674551578" sldId="404"/>
        </pc:sldMkLst>
        <pc:spChg chg="del">
          <ac:chgData name="Davina Szilvasy" userId="59fb472d-eed4-4f11-9686-c2c8db02a2cd" providerId="ADAL" clId="{79CEA8D0-4612-402A-BD9C-934318D11968}" dt="2019-04-04T09:50:22.569" v="233" actId="478"/>
          <ac:spMkLst>
            <pc:docMk/>
            <pc:sldMk cId="2674551578" sldId="404"/>
            <ac:spMk id="2" creationId="{C7675F17-D3F6-4983-9232-4BE3C430736D}"/>
          </ac:spMkLst>
        </pc:spChg>
        <pc:spChg chg="add mod">
          <ac:chgData name="Davina Szilvasy" userId="59fb472d-eed4-4f11-9686-c2c8db02a2cd" providerId="ADAL" clId="{79CEA8D0-4612-402A-BD9C-934318D11968}" dt="2019-04-04T09:51:38.943" v="279" actId="1035"/>
          <ac:spMkLst>
            <pc:docMk/>
            <pc:sldMk cId="2674551578" sldId="404"/>
            <ac:spMk id="18" creationId="{A0B50E2B-A472-4313-86A9-AEACB4DD3967}"/>
          </ac:spMkLst>
        </pc:spChg>
        <pc:spChg chg="mod">
          <ac:chgData name="Davina Szilvasy" userId="59fb472d-eed4-4f11-9686-c2c8db02a2cd" providerId="ADAL" clId="{79CEA8D0-4612-402A-BD9C-934318D11968}" dt="2019-04-04T09:51:21" v="265" actId="20577"/>
          <ac:spMkLst>
            <pc:docMk/>
            <pc:sldMk cId="2674551578" sldId="404"/>
            <ac:spMk id="19" creationId="{5252A847-DE45-4FA3-A1F8-EEBEB845FF8E}"/>
          </ac:spMkLst>
        </pc:spChg>
        <pc:spChg chg="add mod">
          <ac:chgData name="Davina Szilvasy" userId="59fb472d-eed4-4f11-9686-c2c8db02a2cd" providerId="ADAL" clId="{79CEA8D0-4612-402A-BD9C-934318D11968}" dt="2019-04-04T09:51:38.943" v="279" actId="1035"/>
          <ac:spMkLst>
            <pc:docMk/>
            <pc:sldMk cId="2674551578" sldId="404"/>
            <ac:spMk id="20" creationId="{A6410F37-27D0-4EEB-A43A-B93B5720542E}"/>
          </ac:spMkLst>
        </pc:spChg>
        <pc:spChg chg="add mod">
          <ac:chgData name="Davina Szilvasy" userId="59fb472d-eed4-4f11-9686-c2c8db02a2cd" providerId="ADAL" clId="{79CEA8D0-4612-402A-BD9C-934318D11968}" dt="2019-04-04T09:51:38.943" v="279" actId="1035"/>
          <ac:spMkLst>
            <pc:docMk/>
            <pc:sldMk cId="2674551578" sldId="404"/>
            <ac:spMk id="21" creationId="{64933D42-7FF5-4C26-9A77-612287B928F2}"/>
          </ac:spMkLst>
        </pc:spChg>
        <pc:graphicFrameChg chg="add mod">
          <ac:chgData name="Davina Szilvasy" userId="59fb472d-eed4-4f11-9686-c2c8db02a2cd" providerId="ADAL" clId="{79CEA8D0-4612-402A-BD9C-934318D11968}" dt="2019-04-04T09:52:41.025" v="296"/>
          <ac:graphicFrameMkLst>
            <pc:docMk/>
            <pc:sldMk cId="2674551578" sldId="404"/>
            <ac:graphicFrameMk id="22" creationId="{E912209C-85D5-4C68-B5D0-99519D1E5302}"/>
          </ac:graphicFrameMkLst>
        </pc:graphicFrameChg>
        <pc:picChg chg="add mod">
          <ac:chgData name="Davina Szilvasy" userId="59fb472d-eed4-4f11-9686-c2c8db02a2cd" providerId="ADAL" clId="{79CEA8D0-4612-402A-BD9C-934318D11968}" dt="2019-04-04T09:51:38.943" v="279" actId="1035"/>
          <ac:picMkLst>
            <pc:docMk/>
            <pc:sldMk cId="2674551578" sldId="404"/>
            <ac:picMk id="10" creationId="{291B94F1-950B-419E-9045-B91AB6A8305D}"/>
          </ac:picMkLst>
        </pc:picChg>
        <pc:picChg chg="del">
          <ac:chgData name="Davina Szilvasy" userId="59fb472d-eed4-4f11-9686-c2c8db02a2cd" providerId="ADAL" clId="{79CEA8D0-4612-402A-BD9C-934318D11968}" dt="2019-04-04T09:50:28.946" v="234" actId="478"/>
          <ac:picMkLst>
            <pc:docMk/>
            <pc:sldMk cId="2674551578" sldId="404"/>
            <ac:picMk id="11" creationId="{110107B6-1744-4636-944E-09747ADA15BB}"/>
          </ac:picMkLst>
        </pc:picChg>
        <pc:picChg chg="add mod">
          <ac:chgData name="Davina Szilvasy" userId="59fb472d-eed4-4f11-9686-c2c8db02a2cd" providerId="ADAL" clId="{79CEA8D0-4612-402A-BD9C-934318D11968}" dt="2019-04-04T09:51:38.943" v="279" actId="1035"/>
          <ac:picMkLst>
            <pc:docMk/>
            <pc:sldMk cId="2674551578" sldId="404"/>
            <ac:picMk id="23" creationId="{DC6F0614-ECD7-4E61-867E-863866294B3E}"/>
          </ac:picMkLst>
        </pc:picChg>
        <pc:picChg chg="add mod">
          <ac:chgData name="Davina Szilvasy" userId="59fb472d-eed4-4f11-9686-c2c8db02a2cd" providerId="ADAL" clId="{79CEA8D0-4612-402A-BD9C-934318D11968}" dt="2019-04-04T09:51:38.943" v="279" actId="1035"/>
          <ac:picMkLst>
            <pc:docMk/>
            <pc:sldMk cId="2674551578" sldId="404"/>
            <ac:picMk id="24" creationId="{01E0E61E-156A-456E-9233-9711643C9B4E}"/>
          </ac:picMkLst>
        </pc:picChg>
        <pc:cxnChg chg="del">
          <ac:chgData name="Davina Szilvasy" userId="59fb472d-eed4-4f11-9686-c2c8db02a2cd" providerId="ADAL" clId="{79CEA8D0-4612-402A-BD9C-934318D11968}" dt="2019-04-04T09:50:22.569" v="233" actId="478"/>
          <ac:cxnSpMkLst>
            <pc:docMk/>
            <pc:sldMk cId="2674551578" sldId="404"/>
            <ac:cxnSpMk id="12" creationId="{573B94C0-865E-4980-8B79-53DEE0D7D3B3}"/>
          </ac:cxnSpMkLst>
        </pc:cxnChg>
        <pc:cxnChg chg="add mod">
          <ac:chgData name="Davina Szilvasy" userId="59fb472d-eed4-4f11-9686-c2c8db02a2cd" providerId="ADAL" clId="{79CEA8D0-4612-402A-BD9C-934318D11968}" dt="2019-04-04T09:51:38.943" v="279" actId="1035"/>
          <ac:cxnSpMkLst>
            <pc:docMk/>
            <pc:sldMk cId="2674551578" sldId="404"/>
            <ac:cxnSpMk id="15" creationId="{D1056141-9452-4226-90C4-8358DD0AE97D}"/>
          </ac:cxnSpMkLst>
        </pc:cxnChg>
        <pc:cxnChg chg="add mod">
          <ac:chgData name="Davina Szilvasy" userId="59fb472d-eed4-4f11-9686-c2c8db02a2cd" providerId="ADAL" clId="{79CEA8D0-4612-402A-BD9C-934318D11968}" dt="2019-04-04T09:51:38.943" v="279" actId="1035"/>
          <ac:cxnSpMkLst>
            <pc:docMk/>
            <pc:sldMk cId="2674551578" sldId="404"/>
            <ac:cxnSpMk id="16" creationId="{85CA1407-050A-4685-84F5-00FA07F6FDCC}"/>
          </ac:cxnSpMkLst>
        </pc:cxnChg>
        <pc:cxnChg chg="del">
          <ac:chgData name="Davina Szilvasy" userId="59fb472d-eed4-4f11-9686-c2c8db02a2cd" providerId="ADAL" clId="{79CEA8D0-4612-402A-BD9C-934318D11968}" dt="2019-04-04T09:50:22.569" v="233" actId="478"/>
          <ac:cxnSpMkLst>
            <pc:docMk/>
            <pc:sldMk cId="2674551578" sldId="404"/>
            <ac:cxnSpMk id="17" creationId="{1C710C77-A947-4766-B9BE-607E6576C3E5}"/>
          </ac:cxnSpMkLst>
        </pc:cxnChg>
        <pc:cxnChg chg="add mod">
          <ac:chgData name="Davina Szilvasy" userId="59fb472d-eed4-4f11-9686-c2c8db02a2cd" providerId="ADAL" clId="{79CEA8D0-4612-402A-BD9C-934318D11968}" dt="2019-04-04T09:51:38.943" v="279" actId="1035"/>
          <ac:cxnSpMkLst>
            <pc:docMk/>
            <pc:sldMk cId="2674551578" sldId="404"/>
            <ac:cxnSpMk id="25" creationId="{D68ECCC9-C8A1-4DE9-8A10-F4C3FFABB6EE}"/>
          </ac:cxnSpMkLst>
        </pc:cxnChg>
        <pc:cxnChg chg="add mod">
          <ac:chgData name="Davina Szilvasy" userId="59fb472d-eed4-4f11-9686-c2c8db02a2cd" providerId="ADAL" clId="{79CEA8D0-4612-402A-BD9C-934318D11968}" dt="2019-04-04T09:51:38.943" v="279" actId="1035"/>
          <ac:cxnSpMkLst>
            <pc:docMk/>
            <pc:sldMk cId="2674551578" sldId="404"/>
            <ac:cxnSpMk id="26" creationId="{1D5D3F88-04C6-49F0-A85E-C0838F17404B}"/>
          </ac:cxnSpMkLst>
        </pc:cxnChg>
        <pc:cxnChg chg="add mod">
          <ac:chgData name="Davina Szilvasy" userId="59fb472d-eed4-4f11-9686-c2c8db02a2cd" providerId="ADAL" clId="{79CEA8D0-4612-402A-BD9C-934318D11968}" dt="2019-04-04T09:51:38.943" v="279" actId="1035"/>
          <ac:cxnSpMkLst>
            <pc:docMk/>
            <pc:sldMk cId="2674551578" sldId="404"/>
            <ac:cxnSpMk id="27" creationId="{DECD9608-DFC8-4939-9CBA-6B4A4315F4A1}"/>
          </ac:cxnSpMkLst>
        </pc:cxnChg>
        <pc:cxnChg chg="add mod">
          <ac:chgData name="Davina Szilvasy" userId="59fb472d-eed4-4f11-9686-c2c8db02a2cd" providerId="ADAL" clId="{79CEA8D0-4612-402A-BD9C-934318D11968}" dt="2019-04-04T09:51:38.943" v="279" actId="1035"/>
          <ac:cxnSpMkLst>
            <pc:docMk/>
            <pc:sldMk cId="2674551578" sldId="404"/>
            <ac:cxnSpMk id="28" creationId="{9103583D-13E1-447C-A99E-2D1D7F65E510}"/>
          </ac:cxnSpMkLst>
        </pc:cxnChg>
      </pc:sldChg>
      <pc:sldChg chg="modSp add">
        <pc:chgData name="Davina Szilvasy" userId="59fb472d-eed4-4f11-9686-c2c8db02a2cd" providerId="ADAL" clId="{79CEA8D0-4612-402A-BD9C-934318D11968}" dt="2019-04-04T09:52:27.979" v="291"/>
        <pc:sldMkLst>
          <pc:docMk/>
          <pc:sldMk cId="2586252098" sldId="405"/>
        </pc:sldMkLst>
        <pc:graphicFrameChg chg="mod modGraphic">
          <ac:chgData name="Davina Szilvasy" userId="59fb472d-eed4-4f11-9686-c2c8db02a2cd" providerId="ADAL" clId="{79CEA8D0-4612-402A-BD9C-934318D11968}" dt="2019-04-04T09:52:27.979" v="291"/>
          <ac:graphicFrameMkLst>
            <pc:docMk/>
            <pc:sldMk cId="2586252098" sldId="405"/>
            <ac:graphicFrameMk id="22" creationId="{E912209C-85D5-4C68-B5D0-99519D1E5302}"/>
          </ac:graphicFrameMkLst>
        </pc:graphicFrameChg>
      </pc:sldChg>
      <pc:sldChg chg="add">
        <pc:chgData name="Davina Szilvasy" userId="59fb472d-eed4-4f11-9686-c2c8db02a2cd" providerId="ADAL" clId="{79CEA8D0-4612-402A-BD9C-934318D11968}" dt="2019-04-04T09:53:36.600" v="298"/>
        <pc:sldMkLst>
          <pc:docMk/>
          <pc:sldMk cId="2937267345" sldId="406"/>
        </pc:sldMkLst>
      </pc:sldChg>
      <pc:sldChg chg="addSp delSp modSp add">
        <pc:chgData name="Davina Szilvasy" userId="59fb472d-eed4-4f11-9686-c2c8db02a2cd" providerId="ADAL" clId="{79CEA8D0-4612-402A-BD9C-934318D11968}" dt="2019-04-04T09:54:48.324" v="349"/>
        <pc:sldMkLst>
          <pc:docMk/>
          <pc:sldMk cId="4206643291" sldId="407"/>
        </pc:sldMkLst>
        <pc:spChg chg="add">
          <ac:chgData name="Davina Szilvasy" userId="59fb472d-eed4-4f11-9686-c2c8db02a2cd" providerId="ADAL" clId="{79CEA8D0-4612-402A-BD9C-934318D11968}" dt="2019-04-04T09:54:33.981" v="334"/>
          <ac:spMkLst>
            <pc:docMk/>
            <pc:sldMk cId="4206643291" sldId="407"/>
            <ac:spMk id="16" creationId="{3FF8A383-44F5-4B33-8839-35DD3AA8D6BC}"/>
          </ac:spMkLst>
        </pc:spChg>
        <pc:spChg chg="mod">
          <ac:chgData name="Davina Szilvasy" userId="59fb472d-eed4-4f11-9686-c2c8db02a2cd" providerId="ADAL" clId="{79CEA8D0-4612-402A-BD9C-934318D11968}" dt="2019-04-04T09:54:48.324" v="349"/>
          <ac:spMkLst>
            <pc:docMk/>
            <pc:sldMk cId="4206643291" sldId="407"/>
            <ac:spMk id="19" creationId="{5252A847-DE45-4FA3-A1F8-EEBEB845FF8E}"/>
          </ac:spMkLst>
        </pc:spChg>
        <pc:grpChg chg="del">
          <ac:chgData name="Davina Szilvasy" userId="59fb472d-eed4-4f11-9686-c2c8db02a2cd" providerId="ADAL" clId="{79CEA8D0-4612-402A-BD9C-934318D11968}" dt="2019-04-04T09:54:27.083" v="333" actId="478"/>
          <ac:grpSpMkLst>
            <pc:docMk/>
            <pc:sldMk cId="4206643291" sldId="407"/>
            <ac:grpSpMk id="13" creationId="{5172A04C-3015-41A3-9B67-2338CDBE94C6}"/>
          </ac:grpSpMkLst>
        </pc:grpChg>
        <pc:picChg chg="add">
          <ac:chgData name="Davina Szilvasy" userId="59fb472d-eed4-4f11-9686-c2c8db02a2cd" providerId="ADAL" clId="{79CEA8D0-4612-402A-BD9C-934318D11968}" dt="2019-04-04T09:54:33.981" v="334"/>
          <ac:picMkLst>
            <pc:docMk/>
            <pc:sldMk cId="4206643291" sldId="407"/>
            <ac:picMk id="10" creationId="{D6E90276-9811-42E1-8E3E-3F3B2DD9C95E}"/>
          </ac:picMkLst>
        </pc:picChg>
        <pc:picChg chg="add">
          <ac:chgData name="Davina Szilvasy" userId="59fb472d-eed4-4f11-9686-c2c8db02a2cd" providerId="ADAL" clId="{79CEA8D0-4612-402A-BD9C-934318D11968}" dt="2019-04-04T09:54:33.981" v="334"/>
          <ac:picMkLst>
            <pc:docMk/>
            <pc:sldMk cId="4206643291" sldId="407"/>
            <ac:picMk id="15" creationId="{1CAB5EBD-896B-4196-A211-F296548E3E37}"/>
          </ac:picMkLst>
        </pc:picChg>
      </pc:sldChg>
    </pc:docChg>
  </pc:docChgLst>
  <pc:docChgLst>
    <pc:chgData name="Cath Scanlon" userId="217f4c6b-e607-4a48-bdce-98b05a0a86c5" providerId="ADAL" clId="{52594C58-89A3-456D-9E53-363E58780767}"/>
    <pc:docChg chg="undo custSel addSld delSld modSld sldOrd">
      <pc:chgData name="Cath Scanlon" userId="217f4c6b-e607-4a48-bdce-98b05a0a86c5" providerId="ADAL" clId="{52594C58-89A3-456D-9E53-363E58780767}" dt="2019-04-02T14:46:42.520" v="1465" actId="113"/>
      <pc:docMkLst>
        <pc:docMk/>
      </pc:docMkLst>
      <pc:sldChg chg="modSp">
        <pc:chgData name="Cath Scanlon" userId="217f4c6b-e607-4a48-bdce-98b05a0a86c5" providerId="ADAL" clId="{52594C58-89A3-456D-9E53-363E58780767}" dt="2019-04-02T12:02:55.470" v="8" actId="255"/>
        <pc:sldMkLst>
          <pc:docMk/>
          <pc:sldMk cId="2637481266" sldId="256"/>
        </pc:sldMkLst>
        <pc:spChg chg="mod">
          <ac:chgData name="Cath Scanlon" userId="217f4c6b-e607-4a48-bdce-98b05a0a86c5" providerId="ADAL" clId="{52594C58-89A3-456D-9E53-363E58780767}" dt="2019-04-02T12:02:55.470" v="8" actId="255"/>
          <ac:spMkLst>
            <pc:docMk/>
            <pc:sldMk cId="2637481266" sldId="256"/>
            <ac:spMk id="19" creationId="{5252A847-DE45-4FA3-A1F8-EEBEB845FF8E}"/>
          </ac:spMkLst>
        </pc:spChg>
      </pc:sldChg>
      <pc:sldChg chg="addSp modSp">
        <pc:chgData name="Cath Scanlon" userId="217f4c6b-e607-4a48-bdce-98b05a0a86c5" providerId="ADAL" clId="{52594C58-89A3-456D-9E53-363E58780767}" dt="2019-04-02T14:34:47.850" v="1236" actId="20577"/>
        <pc:sldMkLst>
          <pc:docMk/>
          <pc:sldMk cId="3855900595" sldId="301"/>
        </pc:sldMkLst>
        <pc:spChg chg="add mod">
          <ac:chgData name="Cath Scanlon" userId="217f4c6b-e607-4a48-bdce-98b05a0a86c5" providerId="ADAL" clId="{52594C58-89A3-456D-9E53-363E58780767}" dt="2019-04-02T14:34:47.850" v="1236" actId="20577"/>
          <ac:spMkLst>
            <pc:docMk/>
            <pc:sldMk cId="3855900595" sldId="301"/>
            <ac:spMk id="2" creationId="{E68FCD8A-255B-4C87-87AB-37FD42EDCC36}"/>
          </ac:spMkLst>
        </pc:spChg>
        <pc:spChg chg="mod">
          <ac:chgData name="Cath Scanlon" userId="217f4c6b-e607-4a48-bdce-98b05a0a86c5" providerId="ADAL" clId="{52594C58-89A3-456D-9E53-363E58780767}" dt="2019-04-02T12:03:34.551" v="17" actId="20577"/>
          <ac:spMkLst>
            <pc:docMk/>
            <pc:sldMk cId="3855900595" sldId="301"/>
            <ac:spMk id="19" creationId="{5252A847-DE45-4FA3-A1F8-EEBEB845FF8E}"/>
          </ac:spMkLst>
        </pc:spChg>
      </pc:sldChg>
      <pc:sldChg chg="addSp delSp modSp add">
        <pc:chgData name="Cath Scanlon" userId="217f4c6b-e607-4a48-bdce-98b05a0a86c5" providerId="ADAL" clId="{52594C58-89A3-456D-9E53-363E58780767}" dt="2019-04-02T14:37:08.303" v="1262" actId="14100"/>
        <pc:sldMkLst>
          <pc:docMk/>
          <pc:sldMk cId="36917022" sldId="360"/>
        </pc:sldMkLst>
        <pc:spChg chg="mod ord">
          <ac:chgData name="Cath Scanlon" userId="217f4c6b-e607-4a48-bdce-98b05a0a86c5" providerId="ADAL" clId="{52594C58-89A3-456D-9E53-363E58780767}" dt="2019-04-02T14:36:44.180" v="1255" actId="12788"/>
          <ac:spMkLst>
            <pc:docMk/>
            <pc:sldMk cId="36917022" sldId="360"/>
            <ac:spMk id="19" creationId="{5252A847-DE45-4FA3-A1F8-EEBEB845FF8E}"/>
          </ac:spMkLst>
        </pc:spChg>
        <pc:grpChg chg="add mod">
          <ac:chgData name="Cath Scanlon" userId="217f4c6b-e607-4a48-bdce-98b05a0a86c5" providerId="ADAL" clId="{52594C58-89A3-456D-9E53-363E58780767}" dt="2019-04-02T14:36:44.180" v="1255" actId="12788"/>
          <ac:grpSpMkLst>
            <pc:docMk/>
            <pc:sldMk cId="36917022" sldId="360"/>
            <ac:grpSpMk id="23" creationId="{97AC8BA2-BD4F-4D76-9D4C-54BE764299EB}"/>
          </ac:grpSpMkLst>
        </pc:grpChg>
        <pc:picChg chg="add del mod">
          <ac:chgData name="Cath Scanlon" userId="217f4c6b-e607-4a48-bdce-98b05a0a86c5" providerId="ADAL" clId="{52594C58-89A3-456D-9E53-363E58780767}" dt="2019-04-02T12:21:19.296" v="374" actId="478"/>
          <ac:picMkLst>
            <pc:docMk/>
            <pc:sldMk cId="36917022" sldId="360"/>
            <ac:picMk id="7" creationId="{E845D96C-598D-40E0-B28D-7E2E2752E0EA}"/>
          </ac:picMkLst>
        </pc:picChg>
        <pc:picChg chg="add del">
          <ac:chgData name="Cath Scanlon" userId="217f4c6b-e607-4a48-bdce-98b05a0a86c5" providerId="ADAL" clId="{52594C58-89A3-456D-9E53-363E58780767}" dt="2019-04-02T14:35:40.369" v="1237" actId="478"/>
          <ac:picMkLst>
            <pc:docMk/>
            <pc:sldMk cId="36917022" sldId="360"/>
            <ac:picMk id="14" creationId="{8DFFB5A7-9C40-4A50-AF3D-89B4B9305286}"/>
          </ac:picMkLst>
        </pc:picChg>
        <pc:picChg chg="add mod ord">
          <ac:chgData name="Cath Scanlon" userId="217f4c6b-e607-4a48-bdce-98b05a0a86c5" providerId="ADAL" clId="{52594C58-89A3-456D-9E53-363E58780767}" dt="2019-04-02T14:36:37.487" v="1254" actId="164"/>
          <ac:picMkLst>
            <pc:docMk/>
            <pc:sldMk cId="36917022" sldId="360"/>
            <ac:picMk id="22" creationId="{EA01E65F-679B-4B0B-B0B8-A90633682553}"/>
          </ac:picMkLst>
        </pc:picChg>
        <pc:cxnChg chg="add del mod">
          <ac:chgData name="Cath Scanlon" userId="217f4c6b-e607-4a48-bdce-98b05a0a86c5" providerId="ADAL" clId="{52594C58-89A3-456D-9E53-363E58780767}" dt="2019-04-02T12:21:23.768" v="377" actId="478"/>
          <ac:cxnSpMkLst>
            <pc:docMk/>
            <pc:sldMk cId="36917022" sldId="360"/>
            <ac:cxnSpMk id="11" creationId="{58A126FE-209A-4C5F-8EBB-E6CA24BAD79C}"/>
          </ac:cxnSpMkLst>
        </pc:cxnChg>
        <pc:cxnChg chg="add del mod">
          <ac:chgData name="Cath Scanlon" userId="217f4c6b-e607-4a48-bdce-98b05a0a86c5" providerId="ADAL" clId="{52594C58-89A3-456D-9E53-363E58780767}" dt="2019-04-02T12:21:23.768" v="377" actId="478"/>
          <ac:cxnSpMkLst>
            <pc:docMk/>
            <pc:sldMk cId="36917022" sldId="360"/>
            <ac:cxnSpMk id="12" creationId="{161CCBEC-EB49-4B08-AB6E-BBB0336D369B}"/>
          </ac:cxnSpMkLst>
        </pc:cxnChg>
        <pc:cxnChg chg="add mod ord">
          <ac:chgData name="Cath Scanlon" userId="217f4c6b-e607-4a48-bdce-98b05a0a86c5" providerId="ADAL" clId="{52594C58-89A3-456D-9E53-363E58780767}" dt="2019-04-02T14:37:08.303" v="1262" actId="14100"/>
          <ac:cxnSpMkLst>
            <pc:docMk/>
            <pc:sldMk cId="36917022" sldId="360"/>
            <ac:cxnSpMk id="15" creationId="{84120DC8-E9D2-436E-A9B2-3F7D5A4F19E1}"/>
          </ac:cxnSpMkLst>
        </pc:cxnChg>
        <pc:cxnChg chg="add mod ord">
          <ac:chgData name="Cath Scanlon" userId="217f4c6b-e607-4a48-bdce-98b05a0a86c5" providerId="ADAL" clId="{52594C58-89A3-456D-9E53-363E58780767}" dt="2019-04-02T14:37:03.871" v="1261" actId="1037"/>
          <ac:cxnSpMkLst>
            <pc:docMk/>
            <pc:sldMk cId="36917022" sldId="360"/>
            <ac:cxnSpMk id="16" creationId="{46551102-6E02-45AC-A865-6DEB42BA9949}"/>
          </ac:cxnSpMkLst>
        </pc:cxnChg>
      </pc:sldChg>
      <pc:sldChg chg="addSp delSp modSp add ord">
        <pc:chgData name="Cath Scanlon" userId="217f4c6b-e607-4a48-bdce-98b05a0a86c5" providerId="ADAL" clId="{52594C58-89A3-456D-9E53-363E58780767}" dt="2019-04-02T12:29:26.099" v="481" actId="166"/>
        <pc:sldMkLst>
          <pc:docMk/>
          <pc:sldMk cId="3643381504" sldId="389"/>
        </pc:sldMkLst>
        <pc:spChg chg="mod ord">
          <ac:chgData name="Cath Scanlon" userId="217f4c6b-e607-4a48-bdce-98b05a0a86c5" providerId="ADAL" clId="{52594C58-89A3-456D-9E53-363E58780767}" dt="2019-04-02T12:29:26.099" v="481" actId="166"/>
          <ac:spMkLst>
            <pc:docMk/>
            <pc:sldMk cId="3643381504" sldId="389"/>
            <ac:spMk id="15" creationId="{C05E8A48-64E4-49F1-9BCB-CCAE1AAF5476}"/>
          </ac:spMkLst>
        </pc:spChg>
        <pc:spChg chg="mod ord">
          <ac:chgData name="Cath Scanlon" userId="217f4c6b-e607-4a48-bdce-98b05a0a86c5" providerId="ADAL" clId="{52594C58-89A3-456D-9E53-363E58780767}" dt="2019-04-02T12:29:26.099" v="481" actId="166"/>
          <ac:spMkLst>
            <pc:docMk/>
            <pc:sldMk cId="3643381504" sldId="389"/>
            <ac:spMk id="16" creationId="{C26872BD-A9F6-4B19-9907-E79D2891C761}"/>
          </ac:spMkLst>
        </pc:spChg>
        <pc:spChg chg="mod ord">
          <ac:chgData name="Cath Scanlon" userId="217f4c6b-e607-4a48-bdce-98b05a0a86c5" providerId="ADAL" clId="{52594C58-89A3-456D-9E53-363E58780767}" dt="2019-04-02T12:29:26.099" v="481" actId="166"/>
          <ac:spMkLst>
            <pc:docMk/>
            <pc:sldMk cId="3643381504" sldId="389"/>
            <ac:spMk id="17" creationId="{FC068EED-5FD1-49D1-A111-79FD065433F9}"/>
          </ac:spMkLst>
        </pc:spChg>
        <pc:spChg chg="mod ord">
          <ac:chgData name="Cath Scanlon" userId="217f4c6b-e607-4a48-bdce-98b05a0a86c5" providerId="ADAL" clId="{52594C58-89A3-456D-9E53-363E58780767}" dt="2019-04-02T12:29:26.099" v="481" actId="166"/>
          <ac:spMkLst>
            <pc:docMk/>
            <pc:sldMk cId="3643381504" sldId="389"/>
            <ac:spMk id="18" creationId="{C260BF57-4B3F-4421-9DA2-5EA5CD827A13}"/>
          </ac:spMkLst>
        </pc:spChg>
        <pc:spChg chg="mod">
          <ac:chgData name="Cath Scanlon" userId="217f4c6b-e607-4a48-bdce-98b05a0a86c5" providerId="ADAL" clId="{52594C58-89A3-456D-9E53-363E58780767}" dt="2019-04-02T12:21:57.736" v="389" actId="403"/>
          <ac:spMkLst>
            <pc:docMk/>
            <pc:sldMk cId="3643381504" sldId="389"/>
            <ac:spMk id="19" creationId="{5252A847-DE45-4FA3-A1F8-EEBEB845FF8E}"/>
          </ac:spMkLst>
        </pc:spChg>
        <pc:grpChg chg="add mod ord">
          <ac:chgData name="Cath Scanlon" userId="217f4c6b-e607-4a48-bdce-98b05a0a86c5" providerId="ADAL" clId="{52594C58-89A3-456D-9E53-363E58780767}" dt="2019-04-02T12:28:48.247" v="476" actId="12789"/>
          <ac:grpSpMkLst>
            <pc:docMk/>
            <pc:sldMk cId="3643381504" sldId="389"/>
            <ac:grpSpMk id="13" creationId="{E7CEB3A8-B298-4B44-929E-1E94BCFF59A8}"/>
          </ac:grpSpMkLst>
        </pc:grpChg>
        <pc:picChg chg="add del mod">
          <ac:chgData name="Cath Scanlon" userId="217f4c6b-e607-4a48-bdce-98b05a0a86c5" providerId="ADAL" clId="{52594C58-89A3-456D-9E53-363E58780767}" dt="2019-04-02T12:26:10.844" v="425" actId="478"/>
          <ac:picMkLst>
            <pc:docMk/>
            <pc:sldMk cId="3643381504" sldId="389"/>
            <ac:picMk id="7" creationId="{664AFFC1-4A46-4BEE-8CC3-EC5793EE9C52}"/>
          </ac:picMkLst>
        </pc:picChg>
        <pc:picChg chg="mod ord">
          <ac:chgData name="Cath Scanlon" userId="217f4c6b-e607-4a48-bdce-98b05a0a86c5" providerId="ADAL" clId="{52594C58-89A3-456D-9E53-363E58780767}" dt="2019-04-02T12:28:33.908" v="473" actId="1076"/>
          <ac:picMkLst>
            <pc:docMk/>
            <pc:sldMk cId="3643381504" sldId="389"/>
            <ac:picMk id="14" creationId="{F2CE4EE5-65C9-402C-9502-851C04880053}"/>
          </ac:picMkLst>
        </pc:picChg>
        <pc:cxnChg chg="add mod ord">
          <ac:chgData name="Cath Scanlon" userId="217f4c6b-e607-4a48-bdce-98b05a0a86c5" providerId="ADAL" clId="{52594C58-89A3-456D-9E53-363E58780767}" dt="2019-04-02T12:27:11.483" v="453" actId="166"/>
          <ac:cxnSpMkLst>
            <pc:docMk/>
            <pc:sldMk cId="3643381504" sldId="389"/>
            <ac:cxnSpMk id="11" creationId="{E6FBA186-A9F5-4EFA-A8A1-4CF3838DFB3F}"/>
          </ac:cxnSpMkLst>
        </pc:cxnChg>
      </pc:sldChg>
      <pc:sldChg chg="addSp delSp modSp add">
        <pc:chgData name="Cath Scanlon" userId="217f4c6b-e607-4a48-bdce-98b05a0a86c5" providerId="ADAL" clId="{52594C58-89A3-456D-9E53-363E58780767}" dt="2019-04-02T14:37:28.626" v="1265"/>
        <pc:sldMkLst>
          <pc:docMk/>
          <pc:sldMk cId="3256751732" sldId="390"/>
        </pc:sldMkLst>
        <pc:spChg chg="mod">
          <ac:chgData name="Cath Scanlon" userId="217f4c6b-e607-4a48-bdce-98b05a0a86c5" providerId="ADAL" clId="{52594C58-89A3-456D-9E53-363E58780767}" dt="2019-04-02T12:21:12.780" v="372" actId="1076"/>
          <ac:spMkLst>
            <pc:docMk/>
            <pc:sldMk cId="3256751732" sldId="390"/>
            <ac:spMk id="19" creationId="{5252A847-DE45-4FA3-A1F8-EEBEB845FF8E}"/>
          </ac:spMkLst>
        </pc:spChg>
        <pc:picChg chg="add del mod">
          <ac:chgData name="Cath Scanlon" userId="217f4c6b-e607-4a48-bdce-98b05a0a86c5" providerId="ADAL" clId="{52594C58-89A3-456D-9E53-363E58780767}" dt="2019-04-02T14:36:51.549" v="1256" actId="478"/>
          <ac:picMkLst>
            <pc:docMk/>
            <pc:sldMk cId="3256751732" sldId="390"/>
            <ac:picMk id="7" creationId="{E845D96C-598D-40E0-B28D-7E2E2752E0EA}"/>
          </ac:picMkLst>
        </pc:picChg>
        <pc:picChg chg="add mod">
          <ac:chgData name="Cath Scanlon" userId="217f4c6b-e607-4a48-bdce-98b05a0a86c5" providerId="ADAL" clId="{52594C58-89A3-456D-9E53-363E58780767}" dt="2019-04-02T12:21:14.695" v="373" actId="571"/>
          <ac:picMkLst>
            <pc:docMk/>
            <pc:sldMk cId="3256751732" sldId="390"/>
            <ac:picMk id="13" creationId="{CD9DA3AF-F8D1-494C-8424-D4B0A2DADA87}"/>
          </ac:picMkLst>
        </pc:picChg>
        <pc:picChg chg="add">
          <ac:chgData name="Cath Scanlon" userId="217f4c6b-e607-4a48-bdce-98b05a0a86c5" providerId="ADAL" clId="{52594C58-89A3-456D-9E53-363E58780767}" dt="2019-04-02T14:37:28.626" v="1265"/>
          <ac:picMkLst>
            <pc:docMk/>
            <pc:sldMk cId="3256751732" sldId="390"/>
            <ac:picMk id="18" creationId="{5B4CE9DB-2465-41BA-9DC2-C0FF3391F155}"/>
          </ac:picMkLst>
        </pc:picChg>
        <pc:cxnChg chg="del mod">
          <ac:chgData name="Cath Scanlon" userId="217f4c6b-e607-4a48-bdce-98b05a0a86c5" providerId="ADAL" clId="{52594C58-89A3-456D-9E53-363E58780767}" dt="2019-04-02T14:36:52.709" v="1257" actId="478"/>
          <ac:cxnSpMkLst>
            <pc:docMk/>
            <pc:sldMk cId="3256751732" sldId="390"/>
            <ac:cxnSpMk id="11" creationId="{58A126FE-209A-4C5F-8EBB-E6CA24BAD79C}"/>
          </ac:cxnSpMkLst>
        </pc:cxnChg>
        <pc:cxnChg chg="add del mod">
          <ac:chgData name="Cath Scanlon" userId="217f4c6b-e607-4a48-bdce-98b05a0a86c5" providerId="ADAL" clId="{52594C58-89A3-456D-9E53-363E58780767}" dt="2019-04-02T14:36:53.362" v="1258" actId="478"/>
          <ac:cxnSpMkLst>
            <pc:docMk/>
            <pc:sldMk cId="3256751732" sldId="390"/>
            <ac:cxnSpMk id="12" creationId="{161CCBEC-EB49-4B08-AB6E-BBB0336D369B}"/>
          </ac:cxnSpMkLst>
        </pc:cxnChg>
        <pc:cxnChg chg="add mod">
          <ac:chgData name="Cath Scanlon" userId="217f4c6b-e607-4a48-bdce-98b05a0a86c5" providerId="ADAL" clId="{52594C58-89A3-456D-9E53-363E58780767}" dt="2019-04-02T12:21:14.695" v="373" actId="571"/>
          <ac:cxnSpMkLst>
            <pc:docMk/>
            <pc:sldMk cId="3256751732" sldId="390"/>
            <ac:cxnSpMk id="14" creationId="{39838668-39B0-4348-8173-752352347E43}"/>
          </ac:cxnSpMkLst>
        </pc:cxnChg>
        <pc:cxnChg chg="add mod">
          <ac:chgData name="Cath Scanlon" userId="217f4c6b-e607-4a48-bdce-98b05a0a86c5" providerId="ADAL" clId="{52594C58-89A3-456D-9E53-363E58780767}" dt="2019-04-02T12:21:14.695" v="373" actId="571"/>
          <ac:cxnSpMkLst>
            <pc:docMk/>
            <pc:sldMk cId="3256751732" sldId="390"/>
            <ac:cxnSpMk id="15" creationId="{4215DA62-E872-4F59-8FC8-8191AA7049CB}"/>
          </ac:cxnSpMkLst>
        </pc:cxnChg>
        <pc:cxnChg chg="add del">
          <ac:chgData name="Cath Scanlon" userId="217f4c6b-e607-4a48-bdce-98b05a0a86c5" providerId="ADAL" clId="{52594C58-89A3-456D-9E53-363E58780767}" dt="2019-04-02T14:37:28.209" v="1264" actId="478"/>
          <ac:cxnSpMkLst>
            <pc:docMk/>
            <pc:sldMk cId="3256751732" sldId="390"/>
            <ac:cxnSpMk id="16" creationId="{D7DB37BC-F863-4BC8-B046-BF99C0950010}"/>
          </ac:cxnSpMkLst>
        </pc:cxnChg>
        <pc:cxnChg chg="add del">
          <ac:chgData name="Cath Scanlon" userId="217f4c6b-e607-4a48-bdce-98b05a0a86c5" providerId="ADAL" clId="{52594C58-89A3-456D-9E53-363E58780767}" dt="2019-04-02T14:37:28.209" v="1264" actId="478"/>
          <ac:cxnSpMkLst>
            <pc:docMk/>
            <pc:sldMk cId="3256751732" sldId="390"/>
            <ac:cxnSpMk id="17" creationId="{FA85C750-4B02-42CB-BDAE-ED43D6234CCC}"/>
          </ac:cxnSpMkLst>
        </pc:cxnChg>
        <pc:cxnChg chg="add">
          <ac:chgData name="Cath Scanlon" userId="217f4c6b-e607-4a48-bdce-98b05a0a86c5" providerId="ADAL" clId="{52594C58-89A3-456D-9E53-363E58780767}" dt="2019-04-02T14:37:28.626" v="1265"/>
          <ac:cxnSpMkLst>
            <pc:docMk/>
            <pc:sldMk cId="3256751732" sldId="390"/>
            <ac:cxnSpMk id="20" creationId="{C8E509A3-4D69-4800-B0BD-C224F6901227}"/>
          </ac:cxnSpMkLst>
        </pc:cxnChg>
        <pc:cxnChg chg="add">
          <ac:chgData name="Cath Scanlon" userId="217f4c6b-e607-4a48-bdce-98b05a0a86c5" providerId="ADAL" clId="{52594C58-89A3-456D-9E53-363E58780767}" dt="2019-04-02T14:37:28.626" v="1265"/>
          <ac:cxnSpMkLst>
            <pc:docMk/>
            <pc:sldMk cId="3256751732" sldId="390"/>
            <ac:cxnSpMk id="21" creationId="{AE168702-6C22-4988-B1F1-3890D3D75BBB}"/>
          </ac:cxnSpMkLst>
        </pc:cxnChg>
      </pc:sldChg>
      <pc:sldChg chg="addSp modSp add del ord">
        <pc:chgData name="Cath Scanlon" userId="217f4c6b-e607-4a48-bdce-98b05a0a86c5" providerId="ADAL" clId="{52594C58-89A3-456D-9E53-363E58780767}" dt="2019-04-02T12:38:21.756" v="615" actId="1582"/>
        <pc:sldMkLst>
          <pc:docMk/>
          <pc:sldMk cId="1646989792" sldId="391"/>
        </pc:sldMkLst>
        <pc:spChg chg="add mod">
          <ac:chgData name="Cath Scanlon" userId="217f4c6b-e607-4a48-bdce-98b05a0a86c5" providerId="ADAL" clId="{52594C58-89A3-456D-9E53-363E58780767}" dt="2019-04-02T12:38:21.756" v="615" actId="1582"/>
          <ac:spMkLst>
            <pc:docMk/>
            <pc:sldMk cId="1646989792" sldId="391"/>
            <ac:spMk id="2" creationId="{C7675F17-D3F6-4983-9232-4BE3C430736D}"/>
          </ac:spMkLst>
        </pc:spChg>
        <pc:spChg chg="mod">
          <ac:chgData name="Cath Scanlon" userId="217f4c6b-e607-4a48-bdce-98b05a0a86c5" providerId="ADAL" clId="{52594C58-89A3-456D-9E53-363E58780767}" dt="2019-04-02T12:34:11.443" v="545" actId="6549"/>
          <ac:spMkLst>
            <pc:docMk/>
            <pc:sldMk cId="1646989792" sldId="391"/>
            <ac:spMk id="19" creationId="{5252A847-DE45-4FA3-A1F8-EEBEB845FF8E}"/>
          </ac:spMkLst>
        </pc:spChg>
      </pc:sldChg>
      <pc:sldChg chg="addSp delSp modSp add ord">
        <pc:chgData name="Cath Scanlon" userId="217f4c6b-e607-4a48-bdce-98b05a0a86c5" providerId="ADAL" clId="{52594C58-89A3-456D-9E53-363E58780767}" dt="2019-04-02T14:38:23.494" v="1275" actId="12788"/>
        <pc:sldMkLst>
          <pc:docMk/>
          <pc:sldMk cId="1659167261" sldId="393"/>
        </pc:sldMkLst>
        <pc:spChg chg="add del">
          <ac:chgData name="Cath Scanlon" userId="217f4c6b-e607-4a48-bdce-98b05a0a86c5" providerId="ADAL" clId="{52594C58-89A3-456D-9E53-363E58780767}" dt="2019-04-02T14:38:08.712" v="1267" actId="478"/>
          <ac:spMkLst>
            <pc:docMk/>
            <pc:sldMk cId="1659167261" sldId="393"/>
            <ac:spMk id="11" creationId="{8CD58F36-01A7-4677-A8ED-4E40CF17D831}"/>
          </ac:spMkLst>
        </pc:spChg>
        <pc:spChg chg="add del">
          <ac:chgData name="Cath Scanlon" userId="217f4c6b-e607-4a48-bdce-98b05a0a86c5" providerId="ADAL" clId="{52594C58-89A3-456D-9E53-363E58780767}" dt="2019-04-02T14:38:08.712" v="1267" actId="478"/>
          <ac:spMkLst>
            <pc:docMk/>
            <pc:sldMk cId="1659167261" sldId="393"/>
            <ac:spMk id="12" creationId="{AE329F2C-EFD8-4323-836C-7EA501E68BFB}"/>
          </ac:spMkLst>
        </pc:spChg>
        <pc:spChg chg="add del">
          <ac:chgData name="Cath Scanlon" userId="217f4c6b-e607-4a48-bdce-98b05a0a86c5" providerId="ADAL" clId="{52594C58-89A3-456D-9E53-363E58780767}" dt="2019-04-02T14:38:08.712" v="1267" actId="478"/>
          <ac:spMkLst>
            <pc:docMk/>
            <pc:sldMk cId="1659167261" sldId="393"/>
            <ac:spMk id="13" creationId="{D1BD0D17-9B31-4CCD-8318-11F8F5FA50CE}"/>
          </ac:spMkLst>
        </pc:spChg>
        <pc:spChg chg="add del">
          <ac:chgData name="Cath Scanlon" userId="217f4c6b-e607-4a48-bdce-98b05a0a86c5" providerId="ADAL" clId="{52594C58-89A3-456D-9E53-363E58780767}" dt="2019-04-02T14:38:08.712" v="1267" actId="478"/>
          <ac:spMkLst>
            <pc:docMk/>
            <pc:sldMk cId="1659167261" sldId="393"/>
            <ac:spMk id="14" creationId="{8F03AB98-7956-4F15-A984-C01813E1203D}"/>
          </ac:spMkLst>
        </pc:spChg>
        <pc:spChg chg="mod">
          <ac:chgData name="Cath Scanlon" userId="217f4c6b-e607-4a48-bdce-98b05a0a86c5" providerId="ADAL" clId="{52594C58-89A3-456D-9E53-363E58780767}" dt="2019-04-02T14:38:23.494" v="1275" actId="12788"/>
          <ac:spMkLst>
            <pc:docMk/>
            <pc:sldMk cId="1659167261" sldId="393"/>
            <ac:spMk id="19" creationId="{5252A847-DE45-4FA3-A1F8-EEBEB845FF8E}"/>
          </ac:spMkLst>
        </pc:spChg>
        <pc:picChg chg="add del">
          <ac:chgData name="Cath Scanlon" userId="217f4c6b-e607-4a48-bdce-98b05a0a86c5" providerId="ADAL" clId="{52594C58-89A3-456D-9E53-363E58780767}" dt="2019-04-02T14:38:05.428" v="1266" actId="478"/>
          <ac:picMkLst>
            <pc:docMk/>
            <pc:sldMk cId="1659167261" sldId="393"/>
            <ac:picMk id="7" creationId="{6528FC74-DD73-4886-AC1D-6930062E7B4F}"/>
          </ac:picMkLst>
        </pc:picChg>
        <pc:picChg chg="add del mod">
          <ac:chgData name="Cath Scanlon" userId="217f4c6b-e607-4a48-bdce-98b05a0a86c5" providerId="ADAL" clId="{52594C58-89A3-456D-9E53-363E58780767}" dt="2019-04-02T14:38:23.494" v="1275" actId="12788"/>
          <ac:picMkLst>
            <pc:docMk/>
            <pc:sldMk cId="1659167261" sldId="393"/>
            <ac:picMk id="15" creationId="{33C76A37-1F23-49DF-B0C8-A1CE5404BFB6}"/>
          </ac:picMkLst>
        </pc:picChg>
        <pc:cxnChg chg="add del mod">
          <ac:chgData name="Cath Scanlon" userId="217f4c6b-e607-4a48-bdce-98b05a0a86c5" providerId="ADAL" clId="{52594C58-89A3-456D-9E53-363E58780767}" dt="2019-04-02T14:38:18.245" v="1273" actId="478"/>
          <ac:cxnSpMkLst>
            <pc:docMk/>
            <pc:sldMk cId="1659167261" sldId="393"/>
            <ac:cxnSpMk id="16" creationId="{BACCC165-4971-4170-9F60-3AC473F61419}"/>
          </ac:cxnSpMkLst>
        </pc:cxnChg>
        <pc:cxnChg chg="add del mod">
          <ac:chgData name="Cath Scanlon" userId="217f4c6b-e607-4a48-bdce-98b05a0a86c5" providerId="ADAL" clId="{52594C58-89A3-456D-9E53-363E58780767}" dt="2019-04-02T14:38:17.663" v="1272" actId="478"/>
          <ac:cxnSpMkLst>
            <pc:docMk/>
            <pc:sldMk cId="1659167261" sldId="393"/>
            <ac:cxnSpMk id="17" creationId="{A1A5D8C9-F59C-4C8F-801B-BD68A6F89F67}"/>
          </ac:cxnSpMkLst>
        </pc:cxnChg>
      </pc:sldChg>
      <pc:sldChg chg="addSp delSp modSp add">
        <pc:chgData name="Cath Scanlon" userId="217f4c6b-e607-4a48-bdce-98b05a0a86c5" providerId="ADAL" clId="{52594C58-89A3-456D-9E53-363E58780767}" dt="2019-04-02T14:39:37.693" v="1317" actId="1038"/>
        <pc:sldMkLst>
          <pc:docMk/>
          <pc:sldMk cId="3674183565" sldId="394"/>
        </pc:sldMkLst>
        <pc:spChg chg="del mod">
          <ac:chgData name="Cath Scanlon" userId="217f4c6b-e607-4a48-bdce-98b05a0a86c5" providerId="ADAL" clId="{52594C58-89A3-456D-9E53-363E58780767}" dt="2019-04-02T14:38:31.681" v="1278" actId="478"/>
          <ac:spMkLst>
            <pc:docMk/>
            <pc:sldMk cId="3674183565" sldId="394"/>
            <ac:spMk id="11" creationId="{8CD58F36-01A7-4677-A8ED-4E40CF17D831}"/>
          </ac:spMkLst>
        </pc:spChg>
        <pc:spChg chg="del">
          <ac:chgData name="Cath Scanlon" userId="217f4c6b-e607-4a48-bdce-98b05a0a86c5" providerId="ADAL" clId="{52594C58-89A3-456D-9E53-363E58780767}" dt="2019-04-02T14:38:31.681" v="1278" actId="478"/>
          <ac:spMkLst>
            <pc:docMk/>
            <pc:sldMk cId="3674183565" sldId="394"/>
            <ac:spMk id="12" creationId="{AE329F2C-EFD8-4323-836C-7EA501E68BFB}"/>
          </ac:spMkLst>
        </pc:spChg>
        <pc:spChg chg="del">
          <ac:chgData name="Cath Scanlon" userId="217f4c6b-e607-4a48-bdce-98b05a0a86c5" providerId="ADAL" clId="{52594C58-89A3-456D-9E53-363E58780767}" dt="2019-04-02T14:38:31.681" v="1278" actId="478"/>
          <ac:spMkLst>
            <pc:docMk/>
            <pc:sldMk cId="3674183565" sldId="394"/>
            <ac:spMk id="13" creationId="{D1BD0D17-9B31-4CCD-8318-11F8F5FA50CE}"/>
          </ac:spMkLst>
        </pc:spChg>
        <pc:spChg chg="del mod">
          <ac:chgData name="Cath Scanlon" userId="217f4c6b-e607-4a48-bdce-98b05a0a86c5" providerId="ADAL" clId="{52594C58-89A3-456D-9E53-363E58780767}" dt="2019-04-02T14:38:31.681" v="1278" actId="478"/>
          <ac:spMkLst>
            <pc:docMk/>
            <pc:sldMk cId="3674183565" sldId="394"/>
            <ac:spMk id="14" creationId="{8F03AB98-7956-4F15-A984-C01813E1203D}"/>
          </ac:spMkLst>
        </pc:spChg>
        <pc:picChg chg="del mod">
          <ac:chgData name="Cath Scanlon" userId="217f4c6b-e607-4a48-bdce-98b05a0a86c5" providerId="ADAL" clId="{52594C58-89A3-456D-9E53-363E58780767}" dt="2019-04-02T14:38:27.319" v="1276" actId="478"/>
          <ac:picMkLst>
            <pc:docMk/>
            <pc:sldMk cId="3674183565" sldId="394"/>
            <ac:picMk id="7" creationId="{6528FC74-DD73-4886-AC1D-6930062E7B4F}"/>
          </ac:picMkLst>
        </pc:picChg>
        <pc:picChg chg="add del ord">
          <ac:chgData name="Cath Scanlon" userId="217f4c6b-e607-4a48-bdce-98b05a0a86c5" providerId="ADAL" clId="{52594C58-89A3-456D-9E53-363E58780767}" dt="2019-04-02T14:39:08.376" v="1284" actId="478"/>
          <ac:picMkLst>
            <pc:docMk/>
            <pc:sldMk cId="3674183565" sldId="394"/>
            <ac:picMk id="25" creationId="{BAA9F88F-236B-4AFC-9FA9-8211A5F0684D}"/>
          </ac:picMkLst>
        </pc:picChg>
        <pc:picChg chg="add ord">
          <ac:chgData name="Cath Scanlon" userId="217f4c6b-e607-4a48-bdce-98b05a0a86c5" providerId="ADAL" clId="{52594C58-89A3-456D-9E53-363E58780767}" dt="2019-04-02T14:39:23.173" v="1287" actId="166"/>
          <ac:picMkLst>
            <pc:docMk/>
            <pc:sldMk cId="3674183565" sldId="394"/>
            <ac:picMk id="28" creationId="{1B96C28E-D9E7-446E-A196-BC413BB2CD8C}"/>
          </ac:picMkLst>
        </pc:picChg>
        <pc:cxnChg chg="add mod ord">
          <ac:chgData name="Cath Scanlon" userId="217f4c6b-e607-4a48-bdce-98b05a0a86c5" providerId="ADAL" clId="{52594C58-89A3-456D-9E53-363E58780767}" dt="2019-04-02T14:39:37.693" v="1317" actId="1038"/>
          <ac:cxnSpMkLst>
            <pc:docMk/>
            <pc:sldMk cId="3674183565" sldId="394"/>
            <ac:cxnSpMk id="15" creationId="{2DB4765C-E4F9-42D9-B5CB-035C35CACECC}"/>
          </ac:cxnSpMkLst>
        </pc:cxnChg>
        <pc:cxnChg chg="add mod ord">
          <ac:chgData name="Cath Scanlon" userId="217f4c6b-e607-4a48-bdce-98b05a0a86c5" providerId="ADAL" clId="{52594C58-89A3-456D-9E53-363E58780767}" dt="2019-04-02T14:39:37.693" v="1317" actId="1038"/>
          <ac:cxnSpMkLst>
            <pc:docMk/>
            <pc:sldMk cId="3674183565" sldId="394"/>
            <ac:cxnSpMk id="16" creationId="{16828A91-ED17-493A-8BDF-70490F283F73}"/>
          </ac:cxnSpMkLst>
        </pc:cxnChg>
        <pc:cxnChg chg="add del">
          <ac:chgData name="Cath Scanlon" userId="217f4c6b-e607-4a48-bdce-98b05a0a86c5" providerId="ADAL" clId="{52594C58-89A3-456D-9E53-363E58780767}" dt="2019-04-02T14:38:39.444" v="1280" actId="478"/>
          <ac:cxnSpMkLst>
            <pc:docMk/>
            <pc:sldMk cId="3674183565" sldId="394"/>
            <ac:cxnSpMk id="26" creationId="{F22E8D92-41B2-45CC-B8AA-F9ABCD8E2710}"/>
          </ac:cxnSpMkLst>
        </pc:cxnChg>
        <pc:cxnChg chg="add del">
          <ac:chgData name="Cath Scanlon" userId="217f4c6b-e607-4a48-bdce-98b05a0a86c5" providerId="ADAL" clId="{52594C58-89A3-456D-9E53-363E58780767}" dt="2019-04-02T14:38:39.444" v="1280" actId="478"/>
          <ac:cxnSpMkLst>
            <pc:docMk/>
            <pc:sldMk cId="3674183565" sldId="394"/>
            <ac:cxnSpMk id="27" creationId="{7CBA5742-F3DF-4289-B111-0C6BBF3784A6}"/>
          </ac:cxnSpMkLst>
        </pc:cxnChg>
      </pc:sldChg>
      <pc:sldChg chg="addSp modSp add">
        <pc:chgData name="Cath Scanlon" userId="217f4c6b-e607-4a48-bdce-98b05a0a86c5" providerId="ADAL" clId="{52594C58-89A3-456D-9E53-363E58780767}" dt="2019-04-02T12:40:25.496" v="658" actId="1038"/>
        <pc:sldMkLst>
          <pc:docMk/>
          <pc:sldMk cId="1009858156" sldId="395"/>
        </pc:sldMkLst>
        <pc:spChg chg="mod">
          <ac:chgData name="Cath Scanlon" userId="217f4c6b-e607-4a48-bdce-98b05a0a86c5" providerId="ADAL" clId="{52594C58-89A3-456D-9E53-363E58780767}" dt="2019-04-02T12:38:30.822" v="616" actId="1582"/>
          <ac:spMkLst>
            <pc:docMk/>
            <pc:sldMk cId="1009858156" sldId="395"/>
            <ac:spMk id="2" creationId="{C7675F17-D3F6-4983-9232-4BE3C430736D}"/>
          </ac:spMkLst>
        </pc:spChg>
        <pc:spChg chg="mod">
          <ac:chgData name="Cath Scanlon" userId="217f4c6b-e607-4a48-bdce-98b05a0a86c5" providerId="ADAL" clId="{52594C58-89A3-456D-9E53-363E58780767}" dt="2019-04-02T12:39:00.205" v="622" actId="1076"/>
          <ac:spMkLst>
            <pc:docMk/>
            <pc:sldMk cId="1009858156" sldId="395"/>
            <ac:spMk id="19" creationId="{5252A847-DE45-4FA3-A1F8-EEBEB845FF8E}"/>
          </ac:spMkLst>
        </pc:spChg>
        <pc:picChg chg="add mod">
          <ac:chgData name="Cath Scanlon" userId="217f4c6b-e607-4a48-bdce-98b05a0a86c5" providerId="ADAL" clId="{52594C58-89A3-456D-9E53-363E58780767}" dt="2019-04-02T12:35:44.410" v="567" actId="1076"/>
          <ac:picMkLst>
            <pc:docMk/>
            <pc:sldMk cId="1009858156" sldId="395"/>
            <ac:picMk id="11" creationId="{110107B6-1744-4636-944E-09747ADA15BB}"/>
          </ac:picMkLst>
        </pc:picChg>
        <pc:cxnChg chg="add mod">
          <ac:chgData name="Cath Scanlon" userId="217f4c6b-e607-4a48-bdce-98b05a0a86c5" providerId="ADAL" clId="{52594C58-89A3-456D-9E53-363E58780767}" dt="2019-04-02T12:37:04.625" v="614" actId="14100"/>
          <ac:cxnSpMkLst>
            <pc:docMk/>
            <pc:sldMk cId="1009858156" sldId="395"/>
            <ac:cxnSpMk id="12" creationId="{573B94C0-865E-4980-8B79-53DEE0D7D3B3}"/>
          </ac:cxnSpMkLst>
        </pc:cxnChg>
        <pc:cxnChg chg="add mod">
          <ac:chgData name="Cath Scanlon" userId="217f4c6b-e607-4a48-bdce-98b05a0a86c5" providerId="ADAL" clId="{52594C58-89A3-456D-9E53-363E58780767}" dt="2019-04-02T12:40:25.496" v="658" actId="1038"/>
          <ac:cxnSpMkLst>
            <pc:docMk/>
            <pc:sldMk cId="1009858156" sldId="395"/>
            <ac:cxnSpMk id="17" creationId="{1C710C77-A947-4766-B9BE-607E6576C3E5}"/>
          </ac:cxnSpMkLst>
        </pc:cxnChg>
      </pc:sldChg>
      <pc:sldChg chg="addSp delSp modSp add ord">
        <pc:chgData name="Cath Scanlon" userId="217f4c6b-e607-4a48-bdce-98b05a0a86c5" providerId="ADAL" clId="{52594C58-89A3-456D-9E53-363E58780767}" dt="2019-04-02T14:44:58.429" v="1451" actId="1035"/>
        <pc:sldMkLst>
          <pc:docMk/>
          <pc:sldMk cId="2418796887" sldId="396"/>
        </pc:sldMkLst>
        <pc:spChg chg="add del">
          <ac:chgData name="Cath Scanlon" userId="217f4c6b-e607-4a48-bdce-98b05a0a86c5" providerId="ADAL" clId="{52594C58-89A3-456D-9E53-363E58780767}" dt="2019-04-02T14:27:01.465" v="916"/>
          <ac:spMkLst>
            <pc:docMk/>
            <pc:sldMk cId="2418796887" sldId="396"/>
            <ac:spMk id="2" creationId="{9D591133-4B6D-46A4-A498-96E21CDCCC63}"/>
          </ac:spMkLst>
        </pc:spChg>
        <pc:spChg chg="mod">
          <ac:chgData name="Cath Scanlon" userId="217f4c6b-e607-4a48-bdce-98b05a0a86c5" providerId="ADAL" clId="{52594C58-89A3-456D-9E53-363E58780767}" dt="2019-04-02T14:43:09.667" v="1394" actId="20577"/>
          <ac:spMkLst>
            <pc:docMk/>
            <pc:sldMk cId="2418796887" sldId="396"/>
            <ac:spMk id="19" creationId="{5252A847-DE45-4FA3-A1F8-EEBEB845FF8E}"/>
          </ac:spMkLst>
        </pc:spChg>
        <pc:grpChg chg="add del mod">
          <ac:chgData name="Cath Scanlon" userId="217f4c6b-e607-4a48-bdce-98b05a0a86c5" providerId="ADAL" clId="{52594C58-89A3-456D-9E53-363E58780767}" dt="2019-04-02T14:43:54.898" v="1419" actId="478"/>
          <ac:grpSpMkLst>
            <pc:docMk/>
            <pc:sldMk cId="2418796887" sldId="396"/>
            <ac:grpSpMk id="7" creationId="{365AE6FA-5705-40D0-8EA8-CED901699294}"/>
          </ac:grpSpMkLst>
        </pc:grpChg>
        <pc:grpChg chg="add del">
          <ac:chgData name="Cath Scanlon" userId="217f4c6b-e607-4a48-bdce-98b05a0a86c5" providerId="ADAL" clId="{52594C58-89A3-456D-9E53-363E58780767}" dt="2019-04-02T14:44:25.216" v="1422" actId="478"/>
          <ac:grpSpMkLst>
            <pc:docMk/>
            <pc:sldMk cId="2418796887" sldId="396"/>
            <ac:grpSpMk id="20" creationId="{174A2A87-BF54-458A-81EE-5111143F60C8}"/>
          </ac:grpSpMkLst>
        </pc:grpChg>
        <pc:grpChg chg="add del">
          <ac:chgData name="Cath Scanlon" userId="217f4c6b-e607-4a48-bdce-98b05a0a86c5" providerId="ADAL" clId="{52594C58-89A3-456D-9E53-363E58780767}" dt="2019-04-02T14:44:27.839" v="1424"/>
          <ac:grpSpMkLst>
            <pc:docMk/>
            <pc:sldMk cId="2418796887" sldId="396"/>
            <ac:grpSpMk id="28" creationId="{7F8DDDDF-017B-4CA7-8F4F-4A7AFCAE75A5}"/>
          </ac:grpSpMkLst>
        </pc:grpChg>
        <pc:picChg chg="add mod">
          <ac:chgData name="Cath Scanlon" userId="217f4c6b-e607-4a48-bdce-98b05a0a86c5" providerId="ADAL" clId="{52594C58-89A3-456D-9E53-363E58780767}" dt="2019-04-02T14:44:58.429" v="1451" actId="1035"/>
          <ac:picMkLst>
            <pc:docMk/>
            <pc:sldMk cId="2418796887" sldId="396"/>
            <ac:picMk id="36" creationId="{5E97B2E5-437F-4295-9C74-C152E76C23C9}"/>
          </ac:picMkLst>
        </pc:picChg>
        <pc:cxnChg chg="add del mod">
          <ac:chgData name="Cath Scanlon" userId="217f4c6b-e607-4a48-bdce-98b05a0a86c5" providerId="ADAL" clId="{52594C58-89A3-456D-9E53-363E58780767}" dt="2019-04-02T14:27:58.929" v="934"/>
          <ac:cxnSpMkLst>
            <pc:docMk/>
            <pc:sldMk cId="2418796887" sldId="396"/>
            <ac:cxnSpMk id="16" creationId="{DAFC02AF-D548-43CB-A1D9-E0841A63E04A}"/>
          </ac:cxnSpMkLst>
        </pc:cxnChg>
        <pc:cxnChg chg="add del mod">
          <ac:chgData name="Cath Scanlon" userId="217f4c6b-e607-4a48-bdce-98b05a0a86c5" providerId="ADAL" clId="{52594C58-89A3-456D-9E53-363E58780767}" dt="2019-04-02T14:27:58.929" v="934"/>
          <ac:cxnSpMkLst>
            <pc:docMk/>
            <pc:sldMk cId="2418796887" sldId="396"/>
            <ac:cxnSpMk id="17" creationId="{0F569AAD-F686-4239-BB9C-D1340637312C}"/>
          </ac:cxnSpMkLst>
        </pc:cxnChg>
        <pc:cxnChg chg="add del mod">
          <ac:chgData name="Cath Scanlon" userId="217f4c6b-e607-4a48-bdce-98b05a0a86c5" providerId="ADAL" clId="{52594C58-89A3-456D-9E53-363E58780767}" dt="2019-04-02T14:28:44.241" v="943"/>
          <ac:cxnSpMkLst>
            <pc:docMk/>
            <pc:sldMk cId="2418796887" sldId="396"/>
            <ac:cxnSpMk id="18" creationId="{1DAE7938-248A-4414-8971-A411655086AC}"/>
          </ac:cxnSpMkLst>
        </pc:cxnChg>
        <pc:cxnChg chg="add del">
          <ac:chgData name="Cath Scanlon" userId="217f4c6b-e607-4a48-bdce-98b05a0a86c5" providerId="ADAL" clId="{52594C58-89A3-456D-9E53-363E58780767}" dt="2019-04-02T14:43:59.690" v="1421" actId="478"/>
          <ac:cxnSpMkLst>
            <pc:docMk/>
            <pc:sldMk cId="2418796887" sldId="396"/>
            <ac:cxnSpMk id="26" creationId="{62FBCD9B-748A-49EC-A3C1-478CF2CD2708}"/>
          </ac:cxnSpMkLst>
        </pc:cxnChg>
        <pc:cxnChg chg="add del">
          <ac:chgData name="Cath Scanlon" userId="217f4c6b-e607-4a48-bdce-98b05a0a86c5" providerId="ADAL" clId="{52594C58-89A3-456D-9E53-363E58780767}" dt="2019-04-02T14:43:59.690" v="1421" actId="478"/>
          <ac:cxnSpMkLst>
            <pc:docMk/>
            <pc:sldMk cId="2418796887" sldId="396"/>
            <ac:cxnSpMk id="27" creationId="{BA4FE815-BD6A-4071-B113-A2D08C0A2027}"/>
          </ac:cxnSpMkLst>
        </pc:cxnChg>
        <pc:cxnChg chg="add del">
          <ac:chgData name="Cath Scanlon" userId="217f4c6b-e607-4a48-bdce-98b05a0a86c5" providerId="ADAL" clId="{52594C58-89A3-456D-9E53-363E58780767}" dt="2019-04-02T14:44:27.839" v="1424"/>
          <ac:cxnSpMkLst>
            <pc:docMk/>
            <pc:sldMk cId="2418796887" sldId="396"/>
            <ac:cxnSpMk id="34" creationId="{FE98C226-106D-424C-8955-912DB2627115}"/>
          </ac:cxnSpMkLst>
        </pc:cxnChg>
        <pc:cxnChg chg="add del">
          <ac:chgData name="Cath Scanlon" userId="217f4c6b-e607-4a48-bdce-98b05a0a86c5" providerId="ADAL" clId="{52594C58-89A3-456D-9E53-363E58780767}" dt="2019-04-02T14:44:27.839" v="1424"/>
          <ac:cxnSpMkLst>
            <pc:docMk/>
            <pc:sldMk cId="2418796887" sldId="396"/>
            <ac:cxnSpMk id="35" creationId="{D4575894-CC16-47A3-95FD-E6BF0138FF1B}"/>
          </ac:cxnSpMkLst>
        </pc:cxnChg>
      </pc:sldChg>
      <pc:sldChg chg="addSp delSp modSp add">
        <pc:chgData name="Cath Scanlon" userId="217f4c6b-e607-4a48-bdce-98b05a0a86c5" providerId="ADAL" clId="{52594C58-89A3-456D-9E53-363E58780767}" dt="2019-04-02T14:23:35.413" v="875" actId="208"/>
        <pc:sldMkLst>
          <pc:docMk/>
          <pc:sldMk cId="2398526983" sldId="398"/>
        </pc:sldMkLst>
        <pc:spChg chg="add del">
          <ac:chgData name="Cath Scanlon" userId="217f4c6b-e607-4a48-bdce-98b05a0a86c5" providerId="ADAL" clId="{52594C58-89A3-456D-9E53-363E58780767}" dt="2019-04-02T14:23:17.679" v="866"/>
          <ac:spMkLst>
            <pc:docMk/>
            <pc:sldMk cId="2398526983" sldId="398"/>
            <ac:spMk id="2" creationId="{98E34492-7B08-4723-BD61-FCE5597ACDCC}"/>
          </ac:spMkLst>
        </pc:spChg>
        <pc:spChg chg="mod">
          <ac:chgData name="Cath Scanlon" userId="217f4c6b-e607-4a48-bdce-98b05a0a86c5" providerId="ADAL" clId="{52594C58-89A3-456D-9E53-363E58780767}" dt="2019-04-02T14:22:28.837" v="857" actId="208"/>
          <ac:spMkLst>
            <pc:docMk/>
            <pc:sldMk cId="2398526983" sldId="398"/>
            <ac:spMk id="17" creationId="{C1C6CCF7-7047-4040-9D2A-026597B5A8E0}"/>
          </ac:spMkLst>
        </pc:spChg>
        <pc:spChg chg="mod">
          <ac:chgData name="Cath Scanlon" userId="217f4c6b-e607-4a48-bdce-98b05a0a86c5" providerId="ADAL" clId="{52594C58-89A3-456D-9E53-363E58780767}" dt="2019-04-02T14:23:33.735" v="871" actId="20577"/>
          <ac:spMkLst>
            <pc:docMk/>
            <pc:sldMk cId="2398526983" sldId="398"/>
            <ac:spMk id="19" creationId="{5252A847-DE45-4FA3-A1F8-EEBEB845FF8E}"/>
          </ac:spMkLst>
        </pc:spChg>
        <pc:spChg chg="mod">
          <ac:chgData name="Cath Scanlon" userId="217f4c6b-e607-4a48-bdce-98b05a0a86c5" providerId="ADAL" clId="{52594C58-89A3-456D-9E53-363E58780767}" dt="2019-04-02T14:23:03.687" v="862" actId="207"/>
          <ac:spMkLst>
            <pc:docMk/>
            <pc:sldMk cId="2398526983" sldId="398"/>
            <ac:spMk id="20" creationId="{AA3B624A-48D3-497A-BB16-D68981A5C1C7}"/>
          </ac:spMkLst>
        </pc:spChg>
        <pc:spChg chg="mod">
          <ac:chgData name="Cath Scanlon" userId="217f4c6b-e607-4a48-bdce-98b05a0a86c5" providerId="ADAL" clId="{52594C58-89A3-456D-9E53-363E58780767}" dt="2019-04-02T14:23:03.687" v="862" actId="207"/>
          <ac:spMkLst>
            <pc:docMk/>
            <pc:sldMk cId="2398526983" sldId="398"/>
            <ac:spMk id="22" creationId="{B320A345-25A3-48A1-8C71-12B6D2A255C7}"/>
          </ac:spMkLst>
        </pc:spChg>
        <pc:cxnChg chg="mod">
          <ac:chgData name="Cath Scanlon" userId="217f4c6b-e607-4a48-bdce-98b05a0a86c5" providerId="ADAL" clId="{52594C58-89A3-456D-9E53-363E58780767}" dt="2019-04-02T14:23:35.413" v="875" actId="208"/>
          <ac:cxnSpMkLst>
            <pc:docMk/>
            <pc:sldMk cId="2398526983" sldId="398"/>
            <ac:cxnSpMk id="16" creationId="{4E85D9FC-FF56-473E-93CC-FEB774DD7FD5}"/>
          </ac:cxnSpMkLst>
        </pc:cxnChg>
        <pc:cxnChg chg="mod">
          <ac:chgData name="Cath Scanlon" userId="217f4c6b-e607-4a48-bdce-98b05a0a86c5" providerId="ADAL" clId="{52594C58-89A3-456D-9E53-363E58780767}" dt="2019-04-02T14:23:34.380" v="874" actId="208"/>
          <ac:cxnSpMkLst>
            <pc:docMk/>
            <pc:sldMk cId="2398526983" sldId="398"/>
            <ac:cxnSpMk id="18" creationId="{8CA9FD6F-E531-43B2-AC34-BDCD490288BF}"/>
          </ac:cxnSpMkLst>
        </pc:cxnChg>
        <pc:cxnChg chg="mod">
          <ac:chgData name="Cath Scanlon" userId="217f4c6b-e607-4a48-bdce-98b05a0a86c5" providerId="ADAL" clId="{52594C58-89A3-456D-9E53-363E58780767}" dt="2019-04-02T14:23:34.380" v="874" actId="208"/>
          <ac:cxnSpMkLst>
            <pc:docMk/>
            <pc:sldMk cId="2398526983" sldId="398"/>
            <ac:cxnSpMk id="21" creationId="{FCCFB716-EB76-44D8-9618-748ABE075A6E}"/>
          </ac:cxnSpMkLst>
        </pc:cxnChg>
      </pc:sldChg>
      <pc:sldChg chg="modSp add">
        <pc:chgData name="Cath Scanlon" userId="217f4c6b-e607-4a48-bdce-98b05a0a86c5" providerId="ADAL" clId="{52594C58-89A3-456D-9E53-363E58780767}" dt="2019-04-02T14:25:04.918" v="892" actId="207"/>
        <pc:sldMkLst>
          <pc:docMk/>
          <pc:sldMk cId="4023938917" sldId="400"/>
        </pc:sldMkLst>
        <pc:spChg chg="mod">
          <ac:chgData name="Cath Scanlon" userId="217f4c6b-e607-4a48-bdce-98b05a0a86c5" providerId="ADAL" clId="{52594C58-89A3-456D-9E53-363E58780767}" dt="2019-04-02T14:25:04.918" v="892" actId="207"/>
          <ac:spMkLst>
            <pc:docMk/>
            <pc:sldMk cId="4023938917" sldId="400"/>
            <ac:spMk id="17" creationId="{C1C6CCF7-7047-4040-9D2A-026597B5A8E0}"/>
          </ac:spMkLst>
        </pc:spChg>
        <pc:spChg chg="mod">
          <ac:chgData name="Cath Scanlon" userId="217f4c6b-e607-4a48-bdce-98b05a0a86c5" providerId="ADAL" clId="{52594C58-89A3-456D-9E53-363E58780767}" dt="2019-04-02T14:24:34.297" v="887" actId="5793"/>
          <ac:spMkLst>
            <pc:docMk/>
            <pc:sldMk cId="4023938917" sldId="400"/>
            <ac:spMk id="19" creationId="{5252A847-DE45-4FA3-A1F8-EEBEB845FF8E}"/>
          </ac:spMkLst>
        </pc:spChg>
        <pc:spChg chg="mod">
          <ac:chgData name="Cath Scanlon" userId="217f4c6b-e607-4a48-bdce-98b05a0a86c5" providerId="ADAL" clId="{52594C58-89A3-456D-9E53-363E58780767}" dt="2019-04-02T14:24:45.946" v="889" actId="207"/>
          <ac:spMkLst>
            <pc:docMk/>
            <pc:sldMk cId="4023938917" sldId="400"/>
            <ac:spMk id="20" creationId="{AA3B624A-48D3-497A-BB16-D68981A5C1C7}"/>
          </ac:spMkLst>
        </pc:spChg>
        <pc:spChg chg="mod">
          <ac:chgData name="Cath Scanlon" userId="217f4c6b-e607-4a48-bdce-98b05a0a86c5" providerId="ADAL" clId="{52594C58-89A3-456D-9E53-363E58780767}" dt="2019-04-02T14:24:45.946" v="889" actId="207"/>
          <ac:spMkLst>
            <pc:docMk/>
            <pc:sldMk cId="4023938917" sldId="400"/>
            <ac:spMk id="22" creationId="{B320A345-25A3-48A1-8C71-12B6D2A255C7}"/>
          </ac:spMkLst>
        </pc:spChg>
        <pc:cxnChg chg="mod">
          <ac:chgData name="Cath Scanlon" userId="217f4c6b-e607-4a48-bdce-98b05a0a86c5" providerId="ADAL" clId="{52594C58-89A3-456D-9E53-363E58780767}" dt="2019-04-02T14:24:59.326" v="891" actId="208"/>
          <ac:cxnSpMkLst>
            <pc:docMk/>
            <pc:sldMk cId="4023938917" sldId="400"/>
            <ac:cxnSpMk id="16" creationId="{4E85D9FC-FF56-473E-93CC-FEB774DD7FD5}"/>
          </ac:cxnSpMkLst>
        </pc:cxnChg>
        <pc:cxnChg chg="mod">
          <ac:chgData name="Cath Scanlon" userId="217f4c6b-e607-4a48-bdce-98b05a0a86c5" providerId="ADAL" clId="{52594C58-89A3-456D-9E53-363E58780767}" dt="2019-04-02T14:24:52.438" v="890" actId="208"/>
          <ac:cxnSpMkLst>
            <pc:docMk/>
            <pc:sldMk cId="4023938917" sldId="400"/>
            <ac:cxnSpMk id="18" creationId="{8CA9FD6F-E531-43B2-AC34-BDCD490288BF}"/>
          </ac:cxnSpMkLst>
        </pc:cxnChg>
        <pc:cxnChg chg="mod">
          <ac:chgData name="Cath Scanlon" userId="217f4c6b-e607-4a48-bdce-98b05a0a86c5" providerId="ADAL" clId="{52594C58-89A3-456D-9E53-363E58780767}" dt="2019-04-02T14:24:52.438" v="890" actId="208"/>
          <ac:cxnSpMkLst>
            <pc:docMk/>
            <pc:sldMk cId="4023938917" sldId="400"/>
            <ac:cxnSpMk id="21" creationId="{FCCFB716-EB76-44D8-9618-748ABE075A6E}"/>
          </ac:cxnSpMkLst>
        </pc:cxnChg>
      </pc:sldChg>
      <pc:sldChg chg="addSp delSp add">
        <pc:chgData name="Cath Scanlon" userId="217f4c6b-e607-4a48-bdce-98b05a0a86c5" providerId="ADAL" clId="{52594C58-89A3-456D-9E53-363E58780767}" dt="2019-04-02T14:25:20.412" v="894"/>
        <pc:sldMkLst>
          <pc:docMk/>
          <pc:sldMk cId="2965764197" sldId="401"/>
        </pc:sldMkLst>
        <pc:grpChg chg="del">
          <ac:chgData name="Cath Scanlon" userId="217f4c6b-e607-4a48-bdce-98b05a0a86c5" providerId="ADAL" clId="{52594C58-89A3-456D-9E53-363E58780767}" dt="2019-04-02T14:25:19.137" v="893" actId="478"/>
          <ac:grpSpMkLst>
            <pc:docMk/>
            <pc:sldMk cId="2965764197" sldId="401"/>
            <ac:grpSpMk id="7" creationId="{B06CF7FB-A2E0-491D-BF59-961467FBB792}"/>
          </ac:grpSpMkLst>
        </pc:grpChg>
        <pc:grpChg chg="add">
          <ac:chgData name="Cath Scanlon" userId="217f4c6b-e607-4a48-bdce-98b05a0a86c5" providerId="ADAL" clId="{52594C58-89A3-456D-9E53-363E58780767}" dt="2019-04-02T14:25:20.412" v="894"/>
          <ac:grpSpMkLst>
            <pc:docMk/>
            <pc:sldMk cId="2965764197" sldId="401"/>
            <ac:grpSpMk id="24" creationId="{DD1AEF10-F08E-450A-9F95-0D1B6B9893BB}"/>
          </ac:grpSpMkLst>
        </pc:grpChg>
      </pc:sldChg>
      <pc:sldChg chg="addSp delSp modSp add">
        <pc:chgData name="Cath Scanlon" userId="217f4c6b-e607-4a48-bdce-98b05a0a86c5" providerId="ADAL" clId="{52594C58-89A3-456D-9E53-363E58780767}" dt="2019-04-02T14:46:42.520" v="1465" actId="113"/>
        <pc:sldMkLst>
          <pc:docMk/>
          <pc:sldMk cId="2853623930" sldId="402"/>
        </pc:sldMkLst>
        <pc:spChg chg="mod">
          <ac:chgData name="Cath Scanlon" userId="217f4c6b-e607-4a48-bdce-98b05a0a86c5" providerId="ADAL" clId="{52594C58-89A3-456D-9E53-363E58780767}" dt="2019-04-02T14:43:32.537" v="1401" actId="255"/>
          <ac:spMkLst>
            <pc:docMk/>
            <pc:sldMk cId="2853623930" sldId="402"/>
            <ac:spMk id="12" creationId="{DAE75769-F523-48C4-A042-886BD2DB1ED8}"/>
          </ac:spMkLst>
        </pc:spChg>
        <pc:spChg chg="mod">
          <ac:chgData name="Cath Scanlon" userId="217f4c6b-e607-4a48-bdce-98b05a0a86c5" providerId="ADAL" clId="{52594C58-89A3-456D-9E53-363E58780767}" dt="2019-04-02T14:43:40.201" v="1407" actId="1038"/>
          <ac:spMkLst>
            <pc:docMk/>
            <pc:sldMk cId="2853623930" sldId="402"/>
            <ac:spMk id="13" creationId="{F89E3B2C-A9CC-4CC4-B94D-78A70F156E12}"/>
          </ac:spMkLst>
        </pc:spChg>
        <pc:spChg chg="mod">
          <ac:chgData name="Cath Scanlon" userId="217f4c6b-e607-4a48-bdce-98b05a0a86c5" providerId="ADAL" clId="{52594C58-89A3-456D-9E53-363E58780767}" dt="2019-04-02T14:43:32.537" v="1401" actId="255"/>
          <ac:spMkLst>
            <pc:docMk/>
            <pc:sldMk cId="2853623930" sldId="402"/>
            <ac:spMk id="14" creationId="{8EEC21FC-0247-4B32-8CE1-BB7CBFDB3671}"/>
          </ac:spMkLst>
        </pc:spChg>
        <pc:spChg chg="mod">
          <ac:chgData name="Cath Scanlon" userId="217f4c6b-e607-4a48-bdce-98b05a0a86c5" providerId="ADAL" clId="{52594C58-89A3-456D-9E53-363E58780767}" dt="2019-04-02T14:43:32.537" v="1401" actId="255"/>
          <ac:spMkLst>
            <pc:docMk/>
            <pc:sldMk cId="2853623930" sldId="402"/>
            <ac:spMk id="15" creationId="{E3412568-AAC2-4A98-98FE-F6E2C2403AA8}"/>
          </ac:spMkLst>
        </pc:spChg>
        <pc:spChg chg="mod">
          <ac:chgData name="Cath Scanlon" userId="217f4c6b-e607-4a48-bdce-98b05a0a86c5" providerId="ADAL" clId="{52594C58-89A3-456D-9E53-363E58780767}" dt="2019-04-02T14:46:42.520" v="1465" actId="113"/>
          <ac:spMkLst>
            <pc:docMk/>
            <pc:sldMk cId="2853623930" sldId="402"/>
            <ac:spMk id="19" creationId="{5252A847-DE45-4FA3-A1F8-EEBEB845FF8E}"/>
          </ac:spMkLst>
        </pc:spChg>
        <pc:grpChg chg="del mod">
          <ac:chgData name="Cath Scanlon" userId="217f4c6b-e607-4a48-bdce-98b05a0a86c5" providerId="ADAL" clId="{52594C58-89A3-456D-9E53-363E58780767}" dt="2019-04-02T14:45:42.323" v="1463" actId="478"/>
          <ac:grpSpMkLst>
            <pc:docMk/>
            <pc:sldMk cId="2853623930" sldId="402"/>
            <ac:grpSpMk id="7" creationId="{365AE6FA-5705-40D0-8EA8-CED901699294}"/>
          </ac:grpSpMkLst>
        </pc:grpChg>
        <pc:picChg chg="del">
          <ac:chgData name="Cath Scanlon" userId="217f4c6b-e607-4a48-bdce-98b05a0a86c5" providerId="ADAL" clId="{52594C58-89A3-456D-9E53-363E58780767}" dt="2019-04-02T14:45:40.197" v="1462" actId="478"/>
          <ac:picMkLst>
            <pc:docMk/>
            <pc:sldMk cId="2853623930" sldId="402"/>
            <ac:picMk id="11" creationId="{5A8E5B64-B5CC-4A5C-8E88-161917178969}"/>
          </ac:picMkLst>
        </pc:picChg>
        <pc:picChg chg="add mod">
          <ac:chgData name="Cath Scanlon" userId="217f4c6b-e607-4a48-bdce-98b05a0a86c5" providerId="ADAL" clId="{52594C58-89A3-456D-9E53-363E58780767}" dt="2019-04-02T14:44:54.373" v="1445" actId="1035"/>
          <ac:picMkLst>
            <pc:docMk/>
            <pc:sldMk cId="2853623930" sldId="402"/>
            <ac:picMk id="23" creationId="{BF1D0CF5-DEC9-44BB-A6B1-B3E9933EBD3B}"/>
          </ac:picMkLst>
        </pc:picChg>
        <pc:cxnChg chg="add mod ord">
          <ac:chgData name="Cath Scanlon" userId="217f4c6b-e607-4a48-bdce-98b05a0a86c5" providerId="ADAL" clId="{52594C58-89A3-456D-9E53-363E58780767}" dt="2019-04-02T14:45:22.417" v="1455" actId="14100"/>
          <ac:cxnSpMkLst>
            <pc:docMk/>
            <pc:sldMk cId="2853623930" sldId="402"/>
            <ac:cxnSpMk id="16" creationId="{AE8F5EEE-7220-4E42-8A4D-806C1529E237}"/>
          </ac:cxnSpMkLst>
        </pc:cxnChg>
        <pc:cxnChg chg="add mod ord">
          <ac:chgData name="Cath Scanlon" userId="217f4c6b-e607-4a48-bdce-98b05a0a86c5" providerId="ADAL" clId="{52594C58-89A3-456D-9E53-363E58780767}" dt="2019-04-02T14:45:35.070" v="1461" actId="1036"/>
          <ac:cxnSpMkLst>
            <pc:docMk/>
            <pc:sldMk cId="2853623930" sldId="402"/>
            <ac:cxnSpMk id="17" creationId="{08E3C423-3EBA-404B-BC8B-F6FE2811593D}"/>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04/04/2019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04/04/2019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04/04/2019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04/04/2019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04/04/2019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C43C518-2E58-4E98-8F61-29A47E1D445A}" type="datetimeFigureOut">
              <a:rPr lang="en-GB" smtClean="0"/>
              <a:t>04/04/2019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C43C518-2E58-4E98-8F61-29A47E1D445A}" type="datetimeFigureOut">
              <a:rPr lang="en-GB" smtClean="0"/>
              <a:t>04/04/2019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C43C518-2E58-4E98-8F61-29A47E1D445A}" type="datetimeFigureOut">
              <a:rPr lang="en-GB" smtClean="0"/>
              <a:t>04/04/2019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04/04/2019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04/04/2019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04/04/2019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04/04/2019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survey.zohopublic.eu/zs/V2BBWx"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hyperlink" Target="https://classroomsecrets.co.uk/content-domain-filter/?fwp_contentdomain=3m4c" TargetMode="External"/><Relationship Id="rId7"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 Id="rId6" Type="http://schemas.openxmlformats.org/officeDocument/2006/relationships/hyperlink" Target="https://classroomsecrets.co.uk/telling-the-time-to-the-minute-year-3-time-resource-pack" TargetMode="External"/><Relationship Id="rId5" Type="http://schemas.openxmlformats.org/officeDocument/2006/relationships/hyperlink" Target="https://classroomsecrets.co.uk/category/maths/year-3/summer-block-2-time/" TargetMode="External"/><Relationship Id="rId4" Type="http://schemas.openxmlformats.org/officeDocument/2006/relationships/hyperlink" Target="https://classroomsecrets.co.uk/content-domain-filter/?fwp_contentdomain=3m4d"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B31300A9-E3C5-4701-8EF1-45ED088A04DD}"/>
              </a:ext>
            </a:extLst>
          </p:cNvPr>
          <p:cNvGrpSpPr/>
          <p:nvPr/>
        </p:nvGrpSpPr>
        <p:grpSpPr>
          <a:xfrm>
            <a:off x="59531" y="6454317"/>
            <a:ext cx="1238534" cy="403683"/>
            <a:chOff x="68077" y="6454317"/>
            <a:chExt cx="1238534" cy="403683"/>
          </a:xfrm>
        </p:grpSpPr>
        <p:sp>
          <p:nvSpPr>
            <p:cNvPr id="17" name="TextBox 8">
              <a:extLst>
                <a:ext uri="{FF2B5EF4-FFF2-40B4-BE49-F238E27FC236}">
                  <a16:creationId xmlns:a16="http://schemas.microsoft.com/office/drawing/2014/main" id="{0F18B4CD-798D-4EA5-92CF-7A4BB6DD9812}"/>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2019</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6" name="Rectangle 5">
            <a:extLst>
              <a:ext uri="{FF2B5EF4-FFF2-40B4-BE49-F238E27FC236}">
                <a16:creationId xmlns:a16="http://schemas.microsoft.com/office/drawing/2014/main" id="{CCE92187-091F-45D1-9A15-1C51230FB9F3}"/>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LIFE/work balance</a:t>
            </a:r>
            <a:endParaRPr lang="en-GB" sz="1600" b="1" dirty="0">
              <a:solidFill>
                <a:srgbClr val="E7E6E6">
                  <a:lumMod val="25000"/>
                </a:srgbClr>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We have started a #</a:t>
            </a:r>
            <a:r>
              <a:rPr lang="en-GB" sz="1600" b="1" dirty="0" err="1">
                <a:solidFill>
                  <a:prstClr val="black"/>
                </a:solidFill>
                <a:latin typeface="Century Gothic" panose="020B0502020202020204" pitchFamily="34" charset="0"/>
              </a:rPr>
              <a:t>LIFEworkbalance</a:t>
            </a:r>
            <a:r>
              <a:rPr lang="en-GB" sz="1600" b="1" dirty="0">
                <a:solidFill>
                  <a:prstClr val="black"/>
                </a:solidFill>
                <a:latin typeface="Century Gothic" panose="020B0502020202020204" pitchFamily="34" charset="0"/>
              </a:rPr>
              <a:t> campaign and we need your help to complete our LIFE/work balance survey.</a:t>
            </a:r>
          </a:p>
          <a:p>
            <a:pPr lvl="0">
              <a:defRPr/>
            </a:pPr>
            <a:endParaRPr lang="en-GB" sz="1600" b="1" dirty="0">
              <a:solidFill>
                <a:prstClr val="black"/>
              </a:solidFill>
              <a:latin typeface="Century Gothic" panose="020B0502020202020204" pitchFamily="34" charset="0"/>
            </a:endParaRPr>
          </a:p>
          <a:p>
            <a:pPr lvl="0">
              <a:defRPr/>
            </a:pPr>
            <a:br>
              <a:rPr lang="en-GB" sz="1600" b="1" dirty="0">
                <a:solidFill>
                  <a:prstClr val="black"/>
                </a:solidFill>
                <a:latin typeface="Century Gothic" panose="020B0502020202020204" pitchFamily="34" charset="0"/>
              </a:rPr>
            </a:br>
            <a:r>
              <a:rPr lang="en-GB" sz="1600" b="1" dirty="0">
                <a:solidFill>
                  <a:prstClr val="black"/>
                </a:solidFill>
                <a:latin typeface="Century Gothic" panose="020B0502020202020204" pitchFamily="34" charset="0"/>
              </a:rPr>
              <a:t>We hope to publish the results soon, so please give 15 minutes of your time to help us get a true picture of school life.</a:t>
            </a: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Want to be a part of this campaign? Take the </a:t>
            </a:r>
            <a:r>
              <a:rPr lang="en-GB" sz="1600" b="1" dirty="0">
                <a:solidFill>
                  <a:prstClr val="black"/>
                </a:solidFill>
                <a:latin typeface="Century Gothic" panose="020B0502020202020204" pitchFamily="34" charset="0"/>
                <a:hlinkClick r:id="rId3"/>
              </a:rPr>
              <a:t>survey</a:t>
            </a:r>
            <a:r>
              <a:rPr lang="en-GB" sz="1600" b="1" dirty="0">
                <a:solidFill>
                  <a:prstClr val="black"/>
                </a:solidFill>
                <a:latin typeface="Century Gothic" panose="020B0502020202020204" pitchFamily="34" charset="0"/>
              </a:rPr>
              <a:t> on our website and share it with your colleagues!</a:t>
            </a:r>
            <a:endParaRPr lang="en-GB" sz="1600" b="1" dirty="0">
              <a:solidFill>
                <a:schemeClr val="tx1"/>
              </a:solidFill>
              <a:latin typeface="Century Gothic" panose="020B0502020202020204" pitchFamily="34" charset="0"/>
            </a:endParaRPr>
          </a:p>
          <a:p>
            <a:pPr lvl="0" algn="ctr"/>
            <a:endParaRPr lang="en-GB" sz="1600" b="1" dirty="0">
              <a:solidFill>
                <a:schemeClr val="tx1"/>
              </a:solidFill>
              <a:latin typeface="Century Gothic" panose="020B0502020202020204" pitchFamily="34" charset="0"/>
            </a:endParaRPr>
          </a:p>
        </p:txBody>
      </p:sp>
      <p:pic>
        <p:nvPicPr>
          <p:cNvPr id="24" name="Picture 23">
            <a:extLst>
              <a:ext uri="{FF2B5EF4-FFF2-40B4-BE49-F238E27FC236}">
                <a16:creationId xmlns:a16="http://schemas.microsoft.com/office/drawing/2014/main" id="{A8C5A431-127B-432D-86F6-B3D393621EE4}"/>
              </a:ext>
            </a:extLst>
          </p:cNvPr>
          <p:cNvPicPr>
            <a:picLocks noChangeAspect="1"/>
          </p:cNvPicPr>
          <p:nvPr/>
        </p:nvPicPr>
        <p:blipFill rotWithShape="1">
          <a:blip r:embed="rId4">
            <a:extLst>
              <a:ext uri="{28A0092B-C50C-407E-A947-70E740481C1C}">
                <a14:useLocalDpi xmlns:a14="http://schemas.microsoft.com/office/drawing/2010/main" val="0"/>
              </a:ext>
            </a:extLst>
          </a:blip>
          <a:srcRect t="23884" b="33576"/>
          <a:stretch/>
        </p:blipFill>
        <p:spPr>
          <a:xfrm>
            <a:off x="793488" y="763479"/>
            <a:ext cx="7557025" cy="2272683"/>
          </a:xfrm>
          <a:prstGeom prst="rect">
            <a:avLst/>
          </a:prstGeom>
        </p:spPr>
      </p:pic>
    </p:spTree>
    <p:extLst>
      <p:ext uri="{BB962C8B-B14F-4D97-AF65-F5344CB8AC3E}">
        <p14:creationId xmlns:p14="http://schemas.microsoft.com/office/powerpoint/2010/main" val="3844832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1" name="Picture 10" descr="A close up of a sign&#10;&#10;Description generated with high confidence">
            <a:extLst>
              <a:ext uri="{FF2B5EF4-FFF2-40B4-BE49-F238E27FC236}">
                <a16:creationId xmlns:a16="http://schemas.microsoft.com/office/drawing/2014/main" id="{2DF5A71C-B82D-491B-B6CD-F8A3B1A988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2" name="TextBox 8">
            <a:extLst>
              <a:ext uri="{FF2B5EF4-FFF2-40B4-BE49-F238E27FC236}">
                <a16:creationId xmlns:a16="http://schemas.microsoft.com/office/drawing/2014/main" id="{F2B27C17-50B2-4E4D-92A0-56AE68153088}"/>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9" name="Picture 8">
            <a:extLst>
              <a:ext uri="{FF2B5EF4-FFF2-40B4-BE49-F238E27FC236}">
                <a16:creationId xmlns:a16="http://schemas.microsoft.com/office/drawing/2014/main" id="{ADF41A8C-28AB-4700-A04D-27C23AB9B525}"/>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0" name="Rectangle 9">
            <a:extLst>
              <a:ext uri="{FF2B5EF4-FFF2-40B4-BE49-F238E27FC236}">
                <a16:creationId xmlns:a16="http://schemas.microsoft.com/office/drawing/2014/main" id="{E2AE6AFF-B4BE-4C8E-BCA9-B4C6584913F3}"/>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dirty="0">
              <a:solidFill>
                <a:schemeClr val="tx1"/>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Draw hands on the clock so that it reads </a:t>
            </a:r>
          </a:p>
          <a:p>
            <a:pPr lvl="0" algn="ctr" defTabSz="685800">
              <a:defRPr/>
            </a:pPr>
            <a:r>
              <a:rPr lang="en-GB" sz="2000" b="1" dirty="0">
                <a:solidFill>
                  <a:schemeClr val="tx1"/>
                </a:solidFill>
                <a:latin typeface="Century Gothic" panose="020B0502020202020204" pitchFamily="34" charset="0"/>
              </a:rPr>
              <a:t>three minutes to one.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16591672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1" name="Picture 10" descr="A close up of a sign&#10;&#10;Description generated with high confidence">
            <a:extLst>
              <a:ext uri="{FF2B5EF4-FFF2-40B4-BE49-F238E27FC236}">
                <a16:creationId xmlns:a16="http://schemas.microsoft.com/office/drawing/2014/main" id="{2DF5A71C-B82D-491B-B6CD-F8A3B1A988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2" name="TextBox 8">
            <a:extLst>
              <a:ext uri="{FF2B5EF4-FFF2-40B4-BE49-F238E27FC236}">
                <a16:creationId xmlns:a16="http://schemas.microsoft.com/office/drawing/2014/main" id="{F2B27C17-50B2-4E4D-92A0-56AE68153088}"/>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9" name="Picture 8">
            <a:extLst>
              <a:ext uri="{FF2B5EF4-FFF2-40B4-BE49-F238E27FC236}">
                <a16:creationId xmlns:a16="http://schemas.microsoft.com/office/drawing/2014/main" id="{ADF41A8C-28AB-4700-A04D-27C23AB9B525}"/>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0" name="Rectangle 9">
            <a:extLst>
              <a:ext uri="{FF2B5EF4-FFF2-40B4-BE49-F238E27FC236}">
                <a16:creationId xmlns:a16="http://schemas.microsoft.com/office/drawing/2014/main" id="{E2AE6AFF-B4BE-4C8E-BCA9-B4C6584913F3}"/>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dirty="0">
              <a:solidFill>
                <a:schemeClr val="tx1"/>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Draw hands on the clock so that it reads </a:t>
            </a:r>
          </a:p>
          <a:p>
            <a:pPr lvl="0" algn="ctr" defTabSz="685800">
              <a:defRPr/>
            </a:pPr>
            <a:r>
              <a:rPr lang="en-GB" sz="2000" b="1" dirty="0">
                <a:solidFill>
                  <a:schemeClr val="tx1"/>
                </a:solidFill>
                <a:latin typeface="Century Gothic" panose="020B0502020202020204" pitchFamily="34" charset="0"/>
              </a:rPr>
              <a:t>three minutes to one.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cxnSp>
        <p:nvCxnSpPr>
          <p:cNvPr id="7" name="Straight Arrow Connector 6">
            <a:extLst>
              <a:ext uri="{FF2B5EF4-FFF2-40B4-BE49-F238E27FC236}">
                <a16:creationId xmlns:a16="http://schemas.microsoft.com/office/drawing/2014/main" id="{0FD75633-1CC6-4B7F-9E2B-2F6E55EDF94C}"/>
              </a:ext>
            </a:extLst>
          </p:cNvPr>
          <p:cNvCxnSpPr>
            <a:cxnSpLocks/>
          </p:cNvCxnSpPr>
          <p:nvPr/>
        </p:nvCxnSpPr>
        <p:spPr>
          <a:xfrm flipH="1" flipV="1">
            <a:off x="4025900" y="2238322"/>
            <a:ext cx="545332" cy="1684916"/>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AF7BD48D-BFEB-45FD-9295-0D6BB7BFE48C}"/>
              </a:ext>
            </a:extLst>
          </p:cNvPr>
          <p:cNvCxnSpPr>
            <a:cxnSpLocks/>
          </p:cNvCxnSpPr>
          <p:nvPr/>
        </p:nvCxnSpPr>
        <p:spPr>
          <a:xfrm flipV="1">
            <a:off x="4572049" y="2810909"/>
            <a:ext cx="611279" cy="110280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99316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lvl="0" algn="ctr"/>
            <a:endParaRPr lang="en-GB" sz="2000" b="1" dirty="0">
              <a:solidFill>
                <a:schemeClr val="tx1"/>
              </a:solidFill>
              <a:latin typeface="Century Gothic" panose="020B0502020202020204" pitchFamily="34" charset="0"/>
            </a:endParaRPr>
          </a:p>
          <a:p>
            <a:pPr algn="ctr" defTabSz="685800">
              <a:defRPr/>
            </a:pPr>
            <a:r>
              <a:rPr lang="en-GB" sz="2000" b="1" dirty="0">
                <a:solidFill>
                  <a:schemeClr val="tx1"/>
                </a:solidFill>
                <a:latin typeface="Century Gothic" panose="020B0502020202020204" pitchFamily="34" charset="0"/>
              </a:rPr>
              <a:t>True or false?</a:t>
            </a:r>
          </a:p>
          <a:p>
            <a:pPr algn="ctr" defTabSz="685800">
              <a:defRPr/>
            </a:pPr>
            <a:endParaRPr lang="en-GB" sz="2000" b="1" dirty="0">
              <a:solidFill>
                <a:schemeClr val="tx1"/>
              </a:solidFill>
              <a:latin typeface="Century Gothic" panose="020B0502020202020204" pitchFamily="34" charset="0"/>
            </a:endParaRPr>
          </a:p>
          <a:p>
            <a:pPr algn="ctr" defTabSz="685800">
              <a:defRPr/>
            </a:pPr>
            <a:endParaRPr lang="en-GB" sz="2000" b="1" dirty="0">
              <a:solidFill>
                <a:schemeClr val="tx1"/>
              </a:solidFill>
              <a:latin typeface="Century Gothic" panose="020B0502020202020204" pitchFamily="34" charset="0"/>
            </a:endParaRPr>
          </a:p>
          <a:p>
            <a:pPr algn="ctr" defTabSz="685800">
              <a:defRPr/>
            </a:pPr>
            <a:endParaRPr lang="en-GB" sz="2000" b="1" dirty="0">
              <a:solidFill>
                <a:schemeClr val="tx1"/>
              </a:solidFill>
              <a:latin typeface="Century Gothic" panose="020B0502020202020204" pitchFamily="34" charset="0"/>
            </a:endParaRPr>
          </a:p>
          <a:p>
            <a:pPr lvl="0" algn="ctr" defTabSz="685800">
              <a:defRPr/>
            </a:pP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2" name="Rectangle: Rounded Corners 1">
            <a:extLst>
              <a:ext uri="{FF2B5EF4-FFF2-40B4-BE49-F238E27FC236}">
                <a16:creationId xmlns:a16="http://schemas.microsoft.com/office/drawing/2014/main" id="{C7675F17-D3F6-4983-9232-4BE3C430736D}"/>
              </a:ext>
            </a:extLst>
          </p:cNvPr>
          <p:cNvSpPr/>
          <p:nvPr/>
        </p:nvSpPr>
        <p:spPr>
          <a:xfrm>
            <a:off x="2096801" y="1719470"/>
            <a:ext cx="4950398" cy="170953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685800">
              <a:defRPr/>
            </a:pPr>
            <a:r>
              <a:rPr lang="en-GB" sz="2400" b="1" dirty="0">
                <a:solidFill>
                  <a:schemeClr val="tx1"/>
                </a:solidFill>
                <a:latin typeface="Century Gothic" panose="020B0502020202020204" pitchFamily="34" charset="0"/>
              </a:rPr>
              <a:t>At eleven minutes past six, the minute hand is pointing between the two and the three.</a:t>
            </a:r>
          </a:p>
        </p:txBody>
      </p:sp>
      <p:pic>
        <p:nvPicPr>
          <p:cNvPr id="11" name="Picture 10" descr="A close up of a sign&#10;&#10;Description generated with high confidence">
            <a:extLst>
              <a:ext uri="{FF2B5EF4-FFF2-40B4-BE49-F238E27FC236}">
                <a16:creationId xmlns:a16="http://schemas.microsoft.com/office/drawing/2014/main" id="{A216D5E2-7493-4EAE-A026-BDD7296817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2" name="TextBox 8">
            <a:extLst>
              <a:ext uri="{FF2B5EF4-FFF2-40B4-BE49-F238E27FC236}">
                <a16:creationId xmlns:a16="http://schemas.microsoft.com/office/drawing/2014/main" id="{43C89E21-91E4-404B-AEDF-36A8590AE6BC}"/>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Tree>
    <p:extLst>
      <p:ext uri="{BB962C8B-B14F-4D97-AF65-F5344CB8AC3E}">
        <p14:creationId xmlns:p14="http://schemas.microsoft.com/office/powerpoint/2010/main" val="1646989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3" name="Picture 12" descr="A close up of a sign&#10;&#10;Description generated with high confidence">
            <a:extLst>
              <a:ext uri="{FF2B5EF4-FFF2-40B4-BE49-F238E27FC236}">
                <a16:creationId xmlns:a16="http://schemas.microsoft.com/office/drawing/2014/main" id="{06503724-2B06-4A11-9EC8-6CD3C78A5E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4" name="TextBox 8">
            <a:extLst>
              <a:ext uri="{FF2B5EF4-FFF2-40B4-BE49-F238E27FC236}">
                <a16:creationId xmlns:a16="http://schemas.microsoft.com/office/drawing/2014/main" id="{2FA5DE53-8BCF-4695-9178-8386916DC70A}"/>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15" name="Picture 14">
            <a:extLst>
              <a:ext uri="{FF2B5EF4-FFF2-40B4-BE49-F238E27FC236}">
                <a16:creationId xmlns:a16="http://schemas.microsoft.com/office/drawing/2014/main" id="{E214B57D-A8EA-4CCE-AB67-03E34B892BCB}"/>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6" name="Rectangle: Rounded Corners 15">
            <a:extLst>
              <a:ext uri="{FF2B5EF4-FFF2-40B4-BE49-F238E27FC236}">
                <a16:creationId xmlns:a16="http://schemas.microsoft.com/office/drawing/2014/main" id="{C33F8FDD-9AA9-4F53-8E48-85D2CA9AFE06}"/>
              </a:ext>
            </a:extLst>
          </p:cNvPr>
          <p:cNvSpPr/>
          <p:nvPr/>
        </p:nvSpPr>
        <p:spPr>
          <a:xfrm>
            <a:off x="2096801" y="1719470"/>
            <a:ext cx="4950398" cy="170953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685800">
              <a:defRPr/>
            </a:pPr>
            <a:r>
              <a:rPr lang="en-GB" sz="2400" b="1" dirty="0">
                <a:solidFill>
                  <a:schemeClr val="tx1"/>
                </a:solidFill>
                <a:latin typeface="Century Gothic" panose="020B0502020202020204" pitchFamily="34" charset="0"/>
              </a:rPr>
              <a:t>At eleven minutes past six, the minute hand is pointing between the two and the three.</a:t>
            </a:r>
          </a:p>
        </p:txBody>
      </p:sp>
      <p:sp>
        <p:nvSpPr>
          <p:cNvPr id="20" name="Rectangle 19">
            <a:extLst>
              <a:ext uri="{FF2B5EF4-FFF2-40B4-BE49-F238E27FC236}">
                <a16:creationId xmlns:a16="http://schemas.microsoft.com/office/drawing/2014/main" id="{23DACFE5-3C8A-4A4A-AD3E-E054FC557083}"/>
              </a:ext>
            </a:extLst>
          </p:cNvPr>
          <p:cNvSpPr/>
          <p:nvPr/>
        </p:nvSpPr>
        <p:spPr>
          <a:xfrm>
            <a:off x="275304" y="272387"/>
            <a:ext cx="8593393" cy="6057245"/>
          </a:xfrm>
          <a:prstGeom prst="rect">
            <a:avLst/>
          </a:prstGeom>
          <a:no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lvl="0" algn="ctr"/>
            <a:endParaRPr lang="en-GB" sz="2000" b="1" dirty="0">
              <a:solidFill>
                <a:schemeClr val="tx1"/>
              </a:solidFill>
              <a:latin typeface="Century Gothic" panose="020B0502020202020204" pitchFamily="34" charset="0"/>
            </a:endParaRPr>
          </a:p>
          <a:p>
            <a:pPr algn="ctr" defTabSz="685800">
              <a:defRPr/>
            </a:pPr>
            <a:r>
              <a:rPr lang="en-GB" sz="2000" b="1" dirty="0">
                <a:solidFill>
                  <a:schemeClr val="tx1"/>
                </a:solidFill>
                <a:latin typeface="Century Gothic" panose="020B0502020202020204" pitchFamily="34" charset="0"/>
              </a:rPr>
              <a:t>True or false?</a:t>
            </a:r>
          </a:p>
          <a:p>
            <a:pPr algn="ctr" defTabSz="685800">
              <a:defRPr/>
            </a:pPr>
            <a:endParaRPr lang="en-GB" sz="2000" b="1" dirty="0">
              <a:solidFill>
                <a:schemeClr val="tx1"/>
              </a:solidFill>
              <a:latin typeface="Century Gothic" panose="020B0502020202020204" pitchFamily="34" charset="0"/>
            </a:endParaRPr>
          </a:p>
          <a:p>
            <a:pPr algn="ctr" defTabSz="685800">
              <a:defRPr/>
            </a:pPr>
            <a:endParaRPr lang="en-GB" sz="2000" b="1" dirty="0">
              <a:solidFill>
                <a:schemeClr val="tx1"/>
              </a:solidFill>
              <a:latin typeface="Century Gothic" panose="020B0502020202020204" pitchFamily="34" charset="0"/>
            </a:endParaRPr>
          </a:p>
          <a:p>
            <a:pPr algn="ctr" defTabSz="685800">
              <a:defRPr/>
            </a:pPr>
            <a:endParaRPr lang="en-GB" sz="2000" b="1" dirty="0">
              <a:solidFill>
                <a:schemeClr val="tx1"/>
              </a:solidFill>
              <a:latin typeface="Century Gothic" panose="020B0502020202020204" pitchFamily="34" charset="0"/>
            </a:endParaRPr>
          </a:p>
          <a:p>
            <a:pPr algn="ctr" defTabSz="685800">
              <a:defRPr/>
            </a:pPr>
            <a:endParaRPr lang="en-GB" sz="2000" b="1" dirty="0">
              <a:solidFill>
                <a:schemeClr val="tx1"/>
              </a:solidFill>
              <a:latin typeface="Century Gothic" panose="020B0502020202020204" pitchFamily="34" charset="0"/>
            </a:endParaRPr>
          </a:p>
          <a:p>
            <a:pPr algn="ctr" defTabSz="685800">
              <a:defRPr/>
            </a:pPr>
            <a:endParaRPr lang="en-GB" sz="2000" b="1" dirty="0">
              <a:solidFill>
                <a:schemeClr val="tx1"/>
              </a:solidFill>
              <a:latin typeface="Century Gothic" panose="020B0502020202020204" pitchFamily="34" charset="0"/>
            </a:endParaRPr>
          </a:p>
          <a:p>
            <a:pPr algn="ctr" defTabSz="685800">
              <a:defRPr/>
            </a:pPr>
            <a:endParaRPr lang="en-GB" sz="2000" b="1" dirty="0">
              <a:solidFill>
                <a:schemeClr val="tx1"/>
              </a:solidFill>
              <a:latin typeface="Century Gothic" panose="020B0502020202020204" pitchFamily="34" charset="0"/>
            </a:endParaRPr>
          </a:p>
          <a:p>
            <a:pPr algn="ctr" defTabSz="685800">
              <a:defRPr/>
            </a:pPr>
            <a:endParaRPr lang="en-GB" sz="2000" b="1" dirty="0">
              <a:solidFill>
                <a:schemeClr val="tx1"/>
              </a:solidFill>
              <a:latin typeface="Century Gothic" panose="020B0502020202020204" pitchFamily="34" charset="0"/>
            </a:endParaRPr>
          </a:p>
          <a:p>
            <a:pPr algn="ctr" defTabSz="685800">
              <a:defRPr/>
            </a:pPr>
            <a:endParaRPr lang="en-GB" sz="2000" b="1" dirty="0">
              <a:solidFill>
                <a:schemeClr val="tx1"/>
              </a:solidFill>
              <a:latin typeface="Century Gothic" panose="020B0502020202020204" pitchFamily="34" charset="0"/>
            </a:endParaRPr>
          </a:p>
          <a:p>
            <a:pPr algn="ctr" defTabSz="685800">
              <a:defRPr/>
            </a:pPr>
            <a:r>
              <a:rPr lang="en-GB" sz="2000" b="1" dirty="0">
                <a:solidFill>
                  <a:srgbClr val="FF0000"/>
                </a:solidFill>
                <a:latin typeface="Century Gothic" panose="020B0502020202020204" pitchFamily="34" charset="0"/>
              </a:rPr>
              <a:t>True</a:t>
            </a:r>
          </a:p>
          <a:p>
            <a:pPr algn="ctr" defTabSz="685800">
              <a:defRPr/>
            </a:pPr>
            <a:endParaRPr lang="en-GB" sz="2000" b="1" dirty="0">
              <a:solidFill>
                <a:schemeClr val="tx1"/>
              </a:solidFill>
              <a:latin typeface="Century Gothic" panose="020B0502020202020204" pitchFamily="34" charset="0"/>
            </a:endParaRPr>
          </a:p>
          <a:p>
            <a:pPr algn="ctr" defTabSz="685800">
              <a:defRPr/>
            </a:pPr>
            <a:endParaRPr lang="en-GB" sz="2000" b="1" dirty="0">
              <a:solidFill>
                <a:schemeClr val="tx1"/>
              </a:solidFill>
              <a:latin typeface="Century Gothic" panose="020B0502020202020204" pitchFamily="34" charset="0"/>
            </a:endParaRPr>
          </a:p>
          <a:p>
            <a:pPr algn="ctr" defTabSz="685800">
              <a:defRPr/>
            </a:pPr>
            <a:endParaRPr lang="en-GB" sz="2000" b="1" dirty="0">
              <a:solidFill>
                <a:schemeClr val="tx1"/>
              </a:solidFill>
              <a:latin typeface="Century Gothic" panose="020B0502020202020204" pitchFamily="34" charset="0"/>
            </a:endParaRPr>
          </a:p>
          <a:p>
            <a:pPr algn="ctr" defTabSz="685800">
              <a:defRPr/>
            </a:pPr>
            <a:endParaRPr lang="en-GB" sz="2000" b="1" dirty="0">
              <a:solidFill>
                <a:schemeClr val="tx1"/>
              </a:solidFill>
              <a:latin typeface="Century Gothic" panose="020B0502020202020204" pitchFamily="34" charset="0"/>
            </a:endParaRPr>
          </a:p>
          <a:p>
            <a:pPr lvl="0" algn="ctr" defTabSz="685800">
              <a:defRPr/>
            </a:pP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10098581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3" name="Picture 12" descr="A close up of a sign&#10;&#10;Description generated with high confidence">
            <a:extLst>
              <a:ext uri="{FF2B5EF4-FFF2-40B4-BE49-F238E27FC236}">
                <a16:creationId xmlns:a16="http://schemas.microsoft.com/office/drawing/2014/main" id="{06503724-2B06-4A11-9EC8-6CD3C78A5E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4" name="TextBox 8">
            <a:extLst>
              <a:ext uri="{FF2B5EF4-FFF2-40B4-BE49-F238E27FC236}">
                <a16:creationId xmlns:a16="http://schemas.microsoft.com/office/drawing/2014/main" id="{2FA5DE53-8BCF-4695-9178-8386916DC70A}"/>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29" name="Picture 28">
            <a:extLst>
              <a:ext uri="{FF2B5EF4-FFF2-40B4-BE49-F238E27FC236}">
                <a16:creationId xmlns:a16="http://schemas.microsoft.com/office/drawing/2014/main" id="{0C536820-A202-458E-96A3-CB7DD83A497F}"/>
              </a:ext>
            </a:extLst>
          </p:cNvPr>
          <p:cNvPicPr>
            <a:picLocks noChangeAspect="1"/>
          </p:cNvPicPr>
          <p:nvPr/>
        </p:nvPicPr>
        <p:blipFill>
          <a:blip r:embed="rId4"/>
          <a:stretch>
            <a:fillRect/>
          </a:stretch>
        </p:blipFill>
        <p:spPr>
          <a:xfrm>
            <a:off x="115438" y="141338"/>
            <a:ext cx="8913124" cy="6322100"/>
          </a:xfrm>
          <a:prstGeom prst="rect">
            <a:avLst/>
          </a:prstGeom>
        </p:spPr>
      </p:pic>
      <p:sp>
        <p:nvSpPr>
          <p:cNvPr id="30" name="TextBox 29">
            <a:extLst>
              <a:ext uri="{FF2B5EF4-FFF2-40B4-BE49-F238E27FC236}">
                <a16:creationId xmlns:a16="http://schemas.microsoft.com/office/drawing/2014/main" id="{A576D8F4-913E-49A1-9ACE-FC79B7E5BF98}"/>
              </a:ext>
            </a:extLst>
          </p:cNvPr>
          <p:cNvSpPr txBox="1"/>
          <p:nvPr/>
        </p:nvSpPr>
        <p:spPr>
          <a:xfrm>
            <a:off x="1592699" y="3371934"/>
            <a:ext cx="382657" cy="461665"/>
          </a:xfrm>
          <a:prstGeom prst="rect">
            <a:avLst/>
          </a:prstGeom>
          <a:noFill/>
        </p:spPr>
        <p:txBody>
          <a:bodyPr wrap="square" rtlCol="0" anchor="ctr">
            <a:spAutoFit/>
          </a:bodyPr>
          <a:lstStyle/>
          <a:p>
            <a:pPr algn="ctr"/>
            <a:r>
              <a:rPr lang="en-GB" sz="2400" b="1" dirty="0">
                <a:latin typeface="Century Gothic" panose="020B0502020202020204" pitchFamily="34" charset="0"/>
              </a:rPr>
              <a:t>A</a:t>
            </a:r>
          </a:p>
        </p:txBody>
      </p:sp>
      <p:sp>
        <p:nvSpPr>
          <p:cNvPr id="31" name="TextBox 30">
            <a:extLst>
              <a:ext uri="{FF2B5EF4-FFF2-40B4-BE49-F238E27FC236}">
                <a16:creationId xmlns:a16="http://schemas.microsoft.com/office/drawing/2014/main" id="{543483FA-7684-4FF9-A6DF-7F9FE4E6E2CA}"/>
              </a:ext>
            </a:extLst>
          </p:cNvPr>
          <p:cNvSpPr txBox="1"/>
          <p:nvPr/>
        </p:nvSpPr>
        <p:spPr>
          <a:xfrm>
            <a:off x="4304578" y="3389637"/>
            <a:ext cx="382657" cy="461665"/>
          </a:xfrm>
          <a:prstGeom prst="rect">
            <a:avLst/>
          </a:prstGeom>
          <a:noFill/>
        </p:spPr>
        <p:txBody>
          <a:bodyPr wrap="square" rtlCol="0" anchor="ctr">
            <a:spAutoFit/>
          </a:bodyPr>
          <a:lstStyle/>
          <a:p>
            <a:pPr algn="ctr"/>
            <a:r>
              <a:rPr lang="en-GB" sz="2400" b="1" dirty="0">
                <a:latin typeface="Century Gothic" panose="020B0502020202020204" pitchFamily="34" charset="0"/>
              </a:rPr>
              <a:t>B</a:t>
            </a:r>
          </a:p>
        </p:txBody>
      </p:sp>
      <p:sp>
        <p:nvSpPr>
          <p:cNvPr id="32" name="TextBox 31">
            <a:extLst>
              <a:ext uri="{FF2B5EF4-FFF2-40B4-BE49-F238E27FC236}">
                <a16:creationId xmlns:a16="http://schemas.microsoft.com/office/drawing/2014/main" id="{0D88AECB-9F66-46D0-86C0-61409803C24B}"/>
              </a:ext>
            </a:extLst>
          </p:cNvPr>
          <p:cNvSpPr txBox="1"/>
          <p:nvPr/>
        </p:nvSpPr>
        <p:spPr>
          <a:xfrm>
            <a:off x="7016457" y="3354231"/>
            <a:ext cx="382657" cy="461665"/>
          </a:xfrm>
          <a:prstGeom prst="rect">
            <a:avLst/>
          </a:prstGeom>
          <a:noFill/>
        </p:spPr>
        <p:txBody>
          <a:bodyPr wrap="square" rtlCol="0" anchor="ctr">
            <a:spAutoFit/>
          </a:bodyPr>
          <a:lstStyle/>
          <a:p>
            <a:pPr algn="ctr"/>
            <a:r>
              <a:rPr lang="en-GB" sz="2400" b="1" dirty="0">
                <a:latin typeface="Century Gothic" panose="020B0502020202020204" pitchFamily="34" charset="0"/>
              </a:rPr>
              <a:t>C</a:t>
            </a:r>
          </a:p>
        </p:txBody>
      </p:sp>
      <p:graphicFrame>
        <p:nvGraphicFramePr>
          <p:cNvPr id="33" name="Table 32">
            <a:extLst>
              <a:ext uri="{FF2B5EF4-FFF2-40B4-BE49-F238E27FC236}">
                <a16:creationId xmlns:a16="http://schemas.microsoft.com/office/drawing/2014/main" id="{7378BF11-BE04-426A-8BFD-46821BF195FE}"/>
              </a:ext>
            </a:extLst>
          </p:cNvPr>
          <p:cNvGraphicFramePr>
            <a:graphicFrameLocks noGrp="1"/>
          </p:cNvGraphicFramePr>
          <p:nvPr>
            <p:extLst/>
          </p:nvPr>
        </p:nvGraphicFramePr>
        <p:xfrm>
          <a:off x="1897254" y="3856553"/>
          <a:ext cx="5248938" cy="2429982"/>
        </p:xfrm>
        <a:graphic>
          <a:graphicData uri="http://schemas.openxmlformats.org/drawingml/2006/table">
            <a:tbl>
              <a:tblPr firstRow="1" bandRow="1">
                <a:tableStyleId>{5C22544A-7EE6-4342-B048-85BDC9FD1C3A}</a:tableStyleId>
              </a:tblPr>
              <a:tblGrid>
                <a:gridCol w="4672938">
                  <a:extLst>
                    <a:ext uri="{9D8B030D-6E8A-4147-A177-3AD203B41FA5}">
                      <a16:colId xmlns:a16="http://schemas.microsoft.com/office/drawing/2014/main" val="1364242632"/>
                    </a:ext>
                  </a:extLst>
                </a:gridCol>
                <a:gridCol w="576000">
                  <a:extLst>
                    <a:ext uri="{9D8B030D-6E8A-4147-A177-3AD203B41FA5}">
                      <a16:colId xmlns:a16="http://schemas.microsoft.com/office/drawing/2014/main" val="1899906585"/>
                    </a:ext>
                  </a:extLst>
                </a:gridCol>
              </a:tblGrid>
              <a:tr h="576000">
                <a:tc>
                  <a:txBody>
                    <a:bodyPr/>
                    <a:lstStyle/>
                    <a:p>
                      <a:pPr algn="l"/>
                      <a:r>
                        <a:rPr lang="en-GB" sz="2400" b="1" dirty="0">
                          <a:solidFill>
                            <a:schemeClr val="tx1"/>
                          </a:solidFill>
                          <a:latin typeface="Century Gothic" panose="020B0502020202020204" pitchFamily="34" charset="0"/>
                        </a:rPr>
                        <a:t>1. Fourteen minutes past twelve</a:t>
                      </a:r>
                    </a:p>
                  </a:txBody>
                  <a:tcPr marL="0" marR="0" marT="0" marB="0" anchor="ctr">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2400" b="1" dirty="0">
                        <a:solidFill>
                          <a:schemeClr val="tx1"/>
                        </a:solidFill>
                        <a:latin typeface="Century Gothic" panose="020B0502020202020204" pitchFamily="34" charset="0"/>
                      </a:endParaRP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82663960"/>
                  </a:ext>
                </a:extLst>
              </a:tr>
              <a:tr h="210462">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endParaRPr lang="en-GB" sz="24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12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14340135"/>
                  </a:ext>
                </a:extLst>
              </a:tr>
              <a:tr h="561231">
                <a:tc>
                  <a:txBody>
                    <a:bodyPr/>
                    <a:lstStyle/>
                    <a:p>
                      <a:pPr algn="l"/>
                      <a:r>
                        <a:rPr lang="en-GB" sz="2400" b="1" dirty="0">
                          <a:solidFill>
                            <a:schemeClr val="tx1"/>
                          </a:solidFill>
                          <a:latin typeface="Century Gothic" panose="020B0502020202020204" pitchFamily="34" charset="0"/>
                        </a:rPr>
                        <a:t>2. Three minutes past three</a:t>
                      </a:r>
                    </a:p>
                  </a:txBody>
                  <a:tcPr marL="0" marR="0" marT="0" marB="0" anchor="ctr">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2400" b="1" dirty="0">
                        <a:solidFill>
                          <a:schemeClr val="tx1"/>
                        </a:solidFill>
                        <a:latin typeface="Century Gothic" panose="020B0502020202020204" pitchFamily="34" charset="0"/>
                      </a:endParaRP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15210360"/>
                  </a:ext>
                </a:extLst>
              </a:tr>
              <a:tr h="210462">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endParaRPr lang="en-GB" sz="24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1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48503237"/>
                  </a:ext>
                </a:extLst>
              </a:tr>
              <a:tr h="561231">
                <a:tc>
                  <a:txBody>
                    <a:bodyPr/>
                    <a:lstStyle/>
                    <a:p>
                      <a:pPr algn="l"/>
                      <a:r>
                        <a:rPr lang="en-GB" sz="2400" b="1" dirty="0">
                          <a:solidFill>
                            <a:schemeClr val="tx1"/>
                          </a:solidFill>
                          <a:latin typeface="Century Gothic" panose="020B0502020202020204" pitchFamily="34" charset="0"/>
                        </a:rPr>
                        <a:t>3. Eighteen minutes past three</a:t>
                      </a:r>
                    </a:p>
                  </a:txBody>
                  <a:tcPr marL="0" marR="0" marT="0" marB="0" anchor="ctr">
                    <a:lnL w="12700"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GB" sz="2400" b="1" dirty="0">
                        <a:solidFill>
                          <a:schemeClr val="tx1"/>
                        </a:solidFill>
                        <a:latin typeface="Century Gothic" panose="020B0502020202020204" pitchFamily="34" charset="0"/>
                      </a:endParaRP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50876384"/>
                  </a:ext>
                </a:extLst>
              </a:tr>
            </a:tbl>
          </a:graphicData>
        </a:graphic>
      </p:graphicFrame>
      <p:sp>
        <p:nvSpPr>
          <p:cNvPr id="34" name="Rectangle 33">
            <a:extLst>
              <a:ext uri="{FF2B5EF4-FFF2-40B4-BE49-F238E27FC236}">
                <a16:creationId xmlns:a16="http://schemas.microsoft.com/office/drawing/2014/main" id="{D3CBFE39-81FB-4B7D-BA86-403EA880FD2F}"/>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Match the clocks to the correct statement.</a:t>
            </a:r>
          </a:p>
          <a:p>
            <a:pPr algn="ctr" defTabSz="685800">
              <a:defRPr/>
            </a:pPr>
            <a:endParaRPr lang="en-GB" sz="2000" b="1" dirty="0">
              <a:solidFill>
                <a:schemeClr val="tx1"/>
              </a:solidFill>
              <a:latin typeface="Century Gothic" panose="020B0502020202020204" pitchFamily="34" charset="0"/>
            </a:endParaRPr>
          </a:p>
          <a:p>
            <a:pPr algn="ctr" defTabSz="685800">
              <a:defRPr/>
            </a:pPr>
            <a:endParaRPr lang="en-GB" sz="2000" b="1" dirty="0">
              <a:solidFill>
                <a:schemeClr val="tx1"/>
              </a:solidFill>
              <a:latin typeface="Century Gothic" panose="020B0502020202020204" pitchFamily="34" charset="0"/>
            </a:endParaRPr>
          </a:p>
          <a:p>
            <a:pPr algn="ctr" defTabSz="685800">
              <a:defRPr/>
            </a:pPr>
            <a:endParaRPr lang="en-GB" sz="2000" b="1" dirty="0">
              <a:solidFill>
                <a:schemeClr val="tx1"/>
              </a:solidFill>
              <a:latin typeface="Century Gothic" panose="020B0502020202020204" pitchFamily="34" charset="0"/>
            </a:endParaRPr>
          </a:p>
          <a:p>
            <a:pPr algn="ctr" defTabSz="685800">
              <a:defRPr/>
            </a:pPr>
            <a:endParaRPr lang="en-GB" sz="2000" b="1" dirty="0">
              <a:solidFill>
                <a:schemeClr val="tx1"/>
              </a:solidFill>
              <a:latin typeface="Century Gothic" panose="020B0502020202020204" pitchFamily="34" charset="0"/>
            </a:endParaRPr>
          </a:p>
          <a:p>
            <a:pPr lvl="0" algn="ctr" defTabSz="685800">
              <a:defRPr/>
            </a:pP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6745515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3" name="Picture 12" descr="A close up of a sign&#10;&#10;Description generated with high confidence">
            <a:extLst>
              <a:ext uri="{FF2B5EF4-FFF2-40B4-BE49-F238E27FC236}">
                <a16:creationId xmlns:a16="http://schemas.microsoft.com/office/drawing/2014/main" id="{06503724-2B06-4A11-9EC8-6CD3C78A5E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4" name="TextBox 8">
            <a:extLst>
              <a:ext uri="{FF2B5EF4-FFF2-40B4-BE49-F238E27FC236}">
                <a16:creationId xmlns:a16="http://schemas.microsoft.com/office/drawing/2014/main" id="{2FA5DE53-8BCF-4695-9178-8386916DC70A}"/>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29" name="Picture 28">
            <a:extLst>
              <a:ext uri="{FF2B5EF4-FFF2-40B4-BE49-F238E27FC236}">
                <a16:creationId xmlns:a16="http://schemas.microsoft.com/office/drawing/2014/main" id="{0C536820-A202-458E-96A3-CB7DD83A497F}"/>
              </a:ext>
            </a:extLst>
          </p:cNvPr>
          <p:cNvPicPr>
            <a:picLocks noChangeAspect="1"/>
          </p:cNvPicPr>
          <p:nvPr/>
        </p:nvPicPr>
        <p:blipFill>
          <a:blip r:embed="rId4"/>
          <a:stretch>
            <a:fillRect/>
          </a:stretch>
        </p:blipFill>
        <p:spPr>
          <a:xfrm>
            <a:off x="115438" y="141338"/>
            <a:ext cx="8913124" cy="6322100"/>
          </a:xfrm>
          <a:prstGeom prst="rect">
            <a:avLst/>
          </a:prstGeom>
        </p:spPr>
      </p:pic>
      <p:sp>
        <p:nvSpPr>
          <p:cNvPr id="30" name="TextBox 29">
            <a:extLst>
              <a:ext uri="{FF2B5EF4-FFF2-40B4-BE49-F238E27FC236}">
                <a16:creationId xmlns:a16="http://schemas.microsoft.com/office/drawing/2014/main" id="{A576D8F4-913E-49A1-9ACE-FC79B7E5BF98}"/>
              </a:ext>
            </a:extLst>
          </p:cNvPr>
          <p:cNvSpPr txBox="1"/>
          <p:nvPr/>
        </p:nvSpPr>
        <p:spPr>
          <a:xfrm>
            <a:off x="1592699" y="3371934"/>
            <a:ext cx="382657" cy="461665"/>
          </a:xfrm>
          <a:prstGeom prst="rect">
            <a:avLst/>
          </a:prstGeom>
          <a:noFill/>
        </p:spPr>
        <p:txBody>
          <a:bodyPr wrap="square" rtlCol="0" anchor="ctr">
            <a:spAutoFit/>
          </a:bodyPr>
          <a:lstStyle/>
          <a:p>
            <a:pPr algn="ctr"/>
            <a:r>
              <a:rPr lang="en-GB" sz="2400" b="1" dirty="0">
                <a:latin typeface="Century Gothic" panose="020B0502020202020204" pitchFamily="34" charset="0"/>
              </a:rPr>
              <a:t>A</a:t>
            </a:r>
          </a:p>
        </p:txBody>
      </p:sp>
      <p:sp>
        <p:nvSpPr>
          <p:cNvPr id="31" name="TextBox 30">
            <a:extLst>
              <a:ext uri="{FF2B5EF4-FFF2-40B4-BE49-F238E27FC236}">
                <a16:creationId xmlns:a16="http://schemas.microsoft.com/office/drawing/2014/main" id="{543483FA-7684-4FF9-A6DF-7F9FE4E6E2CA}"/>
              </a:ext>
            </a:extLst>
          </p:cNvPr>
          <p:cNvSpPr txBox="1"/>
          <p:nvPr/>
        </p:nvSpPr>
        <p:spPr>
          <a:xfrm>
            <a:off x="4304578" y="3389637"/>
            <a:ext cx="382657" cy="461665"/>
          </a:xfrm>
          <a:prstGeom prst="rect">
            <a:avLst/>
          </a:prstGeom>
          <a:noFill/>
        </p:spPr>
        <p:txBody>
          <a:bodyPr wrap="square" rtlCol="0" anchor="ctr">
            <a:spAutoFit/>
          </a:bodyPr>
          <a:lstStyle/>
          <a:p>
            <a:pPr algn="ctr"/>
            <a:r>
              <a:rPr lang="en-GB" sz="2400" b="1" dirty="0">
                <a:latin typeface="Century Gothic" panose="020B0502020202020204" pitchFamily="34" charset="0"/>
              </a:rPr>
              <a:t>B</a:t>
            </a:r>
          </a:p>
        </p:txBody>
      </p:sp>
      <p:sp>
        <p:nvSpPr>
          <p:cNvPr id="32" name="TextBox 31">
            <a:extLst>
              <a:ext uri="{FF2B5EF4-FFF2-40B4-BE49-F238E27FC236}">
                <a16:creationId xmlns:a16="http://schemas.microsoft.com/office/drawing/2014/main" id="{0D88AECB-9F66-46D0-86C0-61409803C24B}"/>
              </a:ext>
            </a:extLst>
          </p:cNvPr>
          <p:cNvSpPr txBox="1"/>
          <p:nvPr/>
        </p:nvSpPr>
        <p:spPr>
          <a:xfrm>
            <a:off x="7016457" y="3354231"/>
            <a:ext cx="382657" cy="461665"/>
          </a:xfrm>
          <a:prstGeom prst="rect">
            <a:avLst/>
          </a:prstGeom>
          <a:noFill/>
        </p:spPr>
        <p:txBody>
          <a:bodyPr wrap="square" rtlCol="0" anchor="ctr">
            <a:spAutoFit/>
          </a:bodyPr>
          <a:lstStyle/>
          <a:p>
            <a:pPr algn="ctr"/>
            <a:r>
              <a:rPr lang="en-GB" sz="2400" b="1" dirty="0">
                <a:latin typeface="Century Gothic" panose="020B0502020202020204" pitchFamily="34" charset="0"/>
              </a:rPr>
              <a:t>C</a:t>
            </a:r>
          </a:p>
        </p:txBody>
      </p:sp>
      <p:sp>
        <p:nvSpPr>
          <p:cNvPr id="34" name="Rectangle 33">
            <a:extLst>
              <a:ext uri="{FF2B5EF4-FFF2-40B4-BE49-F238E27FC236}">
                <a16:creationId xmlns:a16="http://schemas.microsoft.com/office/drawing/2014/main" id="{D3CBFE39-81FB-4B7D-BA86-403EA880FD2F}"/>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Match the clocks to the correct statement.</a:t>
            </a:r>
          </a:p>
          <a:p>
            <a:pPr algn="ctr" defTabSz="685800">
              <a:defRPr/>
            </a:pPr>
            <a:endParaRPr lang="en-GB" sz="2000" b="1" dirty="0">
              <a:solidFill>
                <a:schemeClr val="tx1"/>
              </a:solidFill>
              <a:latin typeface="Century Gothic" panose="020B0502020202020204" pitchFamily="34" charset="0"/>
            </a:endParaRPr>
          </a:p>
          <a:p>
            <a:pPr algn="ctr" defTabSz="685800">
              <a:defRPr/>
            </a:pPr>
            <a:endParaRPr lang="en-GB" sz="2000" b="1" dirty="0">
              <a:solidFill>
                <a:schemeClr val="tx1"/>
              </a:solidFill>
              <a:latin typeface="Century Gothic" panose="020B0502020202020204" pitchFamily="34" charset="0"/>
            </a:endParaRPr>
          </a:p>
          <a:p>
            <a:pPr algn="ctr" defTabSz="685800">
              <a:defRPr/>
            </a:pPr>
            <a:endParaRPr lang="en-GB" sz="2000" b="1" dirty="0">
              <a:solidFill>
                <a:schemeClr val="tx1"/>
              </a:solidFill>
              <a:latin typeface="Century Gothic" panose="020B0502020202020204" pitchFamily="34" charset="0"/>
            </a:endParaRPr>
          </a:p>
          <a:p>
            <a:pPr algn="ctr" defTabSz="685800">
              <a:defRPr/>
            </a:pPr>
            <a:endParaRPr lang="en-GB" sz="2000" b="1" dirty="0">
              <a:solidFill>
                <a:schemeClr val="tx1"/>
              </a:solidFill>
              <a:latin typeface="Century Gothic" panose="020B0502020202020204" pitchFamily="34" charset="0"/>
            </a:endParaRPr>
          </a:p>
          <a:p>
            <a:pPr lvl="0" algn="ctr" defTabSz="685800">
              <a:defRPr/>
            </a:pP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graphicFrame>
        <p:nvGraphicFramePr>
          <p:cNvPr id="11" name="Table 10">
            <a:extLst>
              <a:ext uri="{FF2B5EF4-FFF2-40B4-BE49-F238E27FC236}">
                <a16:creationId xmlns:a16="http://schemas.microsoft.com/office/drawing/2014/main" id="{FE4F45B2-AC0B-4CF5-AA00-0944E4588092}"/>
              </a:ext>
            </a:extLst>
          </p:cNvPr>
          <p:cNvGraphicFramePr>
            <a:graphicFrameLocks noGrp="1"/>
          </p:cNvGraphicFramePr>
          <p:nvPr>
            <p:extLst>
              <p:ext uri="{D42A27DB-BD31-4B8C-83A1-F6EECF244321}">
                <p14:modId xmlns:p14="http://schemas.microsoft.com/office/powerpoint/2010/main" val="1458391806"/>
              </p:ext>
            </p:extLst>
          </p:nvPr>
        </p:nvGraphicFramePr>
        <p:xfrm>
          <a:off x="1897254" y="3856553"/>
          <a:ext cx="5248938" cy="2429982"/>
        </p:xfrm>
        <a:graphic>
          <a:graphicData uri="http://schemas.openxmlformats.org/drawingml/2006/table">
            <a:tbl>
              <a:tblPr firstRow="1" bandRow="1">
                <a:tableStyleId>{5C22544A-7EE6-4342-B048-85BDC9FD1C3A}</a:tableStyleId>
              </a:tblPr>
              <a:tblGrid>
                <a:gridCol w="4672938">
                  <a:extLst>
                    <a:ext uri="{9D8B030D-6E8A-4147-A177-3AD203B41FA5}">
                      <a16:colId xmlns:a16="http://schemas.microsoft.com/office/drawing/2014/main" val="1364242632"/>
                    </a:ext>
                  </a:extLst>
                </a:gridCol>
                <a:gridCol w="576000">
                  <a:extLst>
                    <a:ext uri="{9D8B030D-6E8A-4147-A177-3AD203B41FA5}">
                      <a16:colId xmlns:a16="http://schemas.microsoft.com/office/drawing/2014/main" val="1899906585"/>
                    </a:ext>
                  </a:extLst>
                </a:gridCol>
              </a:tblGrid>
              <a:tr h="576000">
                <a:tc>
                  <a:txBody>
                    <a:bodyPr/>
                    <a:lstStyle/>
                    <a:p>
                      <a:pPr algn="l"/>
                      <a:r>
                        <a:rPr lang="en-GB" sz="2400" b="1" dirty="0">
                          <a:solidFill>
                            <a:schemeClr val="tx1"/>
                          </a:solidFill>
                          <a:latin typeface="Century Gothic" panose="020B0502020202020204" pitchFamily="34" charset="0"/>
                        </a:rPr>
                        <a:t>1. Fourteen minutes past twelve</a:t>
                      </a:r>
                    </a:p>
                  </a:txBody>
                  <a:tcPr marL="0" marR="0" marT="0" marB="0" anchor="ctr">
                    <a:lnL w="12700" cap="flat" cmpd="sng" algn="ctr">
                      <a:noFill/>
                      <a:prstDash val="solid"/>
                      <a:round/>
                      <a:headEnd type="none" w="med" len="med"/>
                      <a:tailEnd type="none" w="med" len="med"/>
                    </a:lnL>
                    <a:lnR w="28575"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1" dirty="0">
                          <a:solidFill>
                            <a:srgbClr val="FF0000"/>
                          </a:solidFill>
                          <a:latin typeface="Century Gothic" panose="020B0502020202020204" pitchFamily="34" charset="0"/>
                        </a:rPr>
                        <a:t>B</a:t>
                      </a:r>
                    </a:p>
                  </a:txBody>
                  <a:tcPr marL="0" marR="0" marT="0" marB="0" anchor="ctr">
                    <a:lnL w="28575" cap="flat" cmpd="sng" algn="ctr">
                      <a:solidFill>
                        <a:srgbClr val="FF0000"/>
                      </a:solidFill>
                      <a:prstDash val="solid"/>
                      <a:round/>
                      <a:headEnd type="none" w="med" len="med"/>
                      <a:tailEnd type="none" w="med" len="med"/>
                    </a:lnL>
                    <a:lnR w="28575" cap="flat" cmpd="sng" algn="ctr">
                      <a:solidFill>
                        <a:srgbClr val="FF0000"/>
                      </a:solidFill>
                      <a:prstDash val="solid"/>
                      <a:round/>
                      <a:headEnd type="none" w="med" len="med"/>
                      <a:tailEnd type="none" w="med" len="med"/>
                    </a:lnR>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82663960"/>
                  </a:ext>
                </a:extLst>
              </a:tr>
              <a:tr h="210462">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endParaRPr lang="en-GB" sz="24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200" b="1" dirty="0">
                        <a:solidFill>
                          <a:srgbClr val="FF0000"/>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14340135"/>
                  </a:ext>
                </a:extLst>
              </a:tr>
              <a:tr h="561231">
                <a:tc>
                  <a:txBody>
                    <a:bodyPr/>
                    <a:lstStyle/>
                    <a:p>
                      <a:pPr algn="l"/>
                      <a:r>
                        <a:rPr lang="en-GB" sz="2400" b="1" dirty="0">
                          <a:solidFill>
                            <a:schemeClr val="tx1"/>
                          </a:solidFill>
                          <a:latin typeface="Century Gothic" panose="020B0502020202020204" pitchFamily="34" charset="0"/>
                        </a:rPr>
                        <a:t>2. Three minutes past three</a:t>
                      </a:r>
                    </a:p>
                  </a:txBody>
                  <a:tcPr marL="0" marR="0" marT="0" marB="0" anchor="ctr">
                    <a:lnL w="12700" cap="flat" cmpd="sng" algn="ctr">
                      <a:noFill/>
                      <a:prstDash val="solid"/>
                      <a:round/>
                      <a:headEnd type="none" w="med" len="med"/>
                      <a:tailEnd type="none" w="med" len="med"/>
                    </a:lnL>
                    <a:lnR w="28575"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1" dirty="0">
                          <a:solidFill>
                            <a:srgbClr val="FF0000"/>
                          </a:solidFill>
                          <a:latin typeface="Century Gothic" panose="020B0502020202020204" pitchFamily="34" charset="0"/>
                        </a:rPr>
                        <a:t>A</a:t>
                      </a:r>
                    </a:p>
                  </a:txBody>
                  <a:tcPr marL="0" marR="0" marT="0" marB="0" anchor="ctr">
                    <a:lnL w="28575" cap="flat" cmpd="sng" algn="ctr">
                      <a:solidFill>
                        <a:srgbClr val="FF0000"/>
                      </a:solidFill>
                      <a:prstDash val="solid"/>
                      <a:round/>
                      <a:headEnd type="none" w="med" len="med"/>
                      <a:tailEnd type="none" w="med" len="med"/>
                    </a:lnL>
                    <a:lnR w="28575" cap="flat" cmpd="sng" algn="ctr">
                      <a:solidFill>
                        <a:srgbClr val="FF0000"/>
                      </a:solidFill>
                      <a:prstDash val="solid"/>
                      <a:round/>
                      <a:headEnd type="none" w="med" len="med"/>
                      <a:tailEnd type="none" w="med" len="med"/>
                    </a:lnR>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15210360"/>
                  </a:ext>
                </a:extLst>
              </a:tr>
              <a:tr h="210462">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endParaRPr lang="en-GB" sz="24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00" b="1" dirty="0">
                        <a:solidFill>
                          <a:srgbClr val="FF0000"/>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48503237"/>
                  </a:ext>
                </a:extLst>
              </a:tr>
              <a:tr h="561231">
                <a:tc>
                  <a:txBody>
                    <a:bodyPr/>
                    <a:lstStyle/>
                    <a:p>
                      <a:pPr algn="l"/>
                      <a:r>
                        <a:rPr lang="en-GB" sz="2400" b="1" dirty="0">
                          <a:solidFill>
                            <a:schemeClr val="tx1"/>
                          </a:solidFill>
                          <a:latin typeface="Century Gothic" panose="020B0502020202020204" pitchFamily="34" charset="0"/>
                        </a:rPr>
                        <a:t>3. Eighteen minutes past three</a:t>
                      </a:r>
                    </a:p>
                  </a:txBody>
                  <a:tcPr marL="0" marR="0" marT="0" marB="0" anchor="ctr">
                    <a:lnL w="12700" cap="flat" cmpd="sng" algn="ctr">
                      <a:noFill/>
                      <a:prstDash val="solid"/>
                      <a:round/>
                      <a:headEnd type="none" w="med" len="med"/>
                      <a:tailEnd type="none" w="med" len="med"/>
                    </a:lnL>
                    <a:lnR w="28575"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b="1" dirty="0">
                          <a:solidFill>
                            <a:srgbClr val="FF0000"/>
                          </a:solidFill>
                          <a:latin typeface="Century Gothic" panose="020B0502020202020204" pitchFamily="34" charset="0"/>
                        </a:rPr>
                        <a:t>C</a:t>
                      </a:r>
                    </a:p>
                  </a:txBody>
                  <a:tcPr marL="0" marR="0" marT="0" marB="0" anchor="ctr">
                    <a:lnL w="28575" cap="flat" cmpd="sng" algn="ctr">
                      <a:solidFill>
                        <a:srgbClr val="FF0000"/>
                      </a:solidFill>
                      <a:prstDash val="solid"/>
                      <a:round/>
                      <a:headEnd type="none" w="med" len="med"/>
                      <a:tailEnd type="none" w="med" len="med"/>
                    </a:lnL>
                    <a:lnR w="28575" cap="flat" cmpd="sng" algn="ctr">
                      <a:solidFill>
                        <a:srgbClr val="FF0000"/>
                      </a:solidFill>
                      <a:prstDash val="solid"/>
                      <a:round/>
                      <a:headEnd type="none" w="med" len="med"/>
                      <a:tailEnd type="none" w="med" len="med"/>
                    </a:lnR>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50876384"/>
                  </a:ext>
                </a:extLst>
              </a:tr>
            </a:tbl>
          </a:graphicData>
        </a:graphic>
      </p:graphicFrame>
    </p:spTree>
    <p:extLst>
      <p:ext uri="{BB962C8B-B14F-4D97-AF65-F5344CB8AC3E}">
        <p14:creationId xmlns:p14="http://schemas.microsoft.com/office/powerpoint/2010/main" val="33661428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24" name="Picture 23" descr="A close up of a sign&#10;&#10;Description generated with high confidence">
            <a:extLst>
              <a:ext uri="{FF2B5EF4-FFF2-40B4-BE49-F238E27FC236}">
                <a16:creationId xmlns:a16="http://schemas.microsoft.com/office/drawing/2014/main" id="{E0DB511D-E317-4AFA-A044-1AC859F62B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25" name="TextBox 8">
            <a:extLst>
              <a:ext uri="{FF2B5EF4-FFF2-40B4-BE49-F238E27FC236}">
                <a16:creationId xmlns:a16="http://schemas.microsoft.com/office/drawing/2014/main" id="{D5CD689A-7610-4EA1-8241-3E3BE5FC7C0E}"/>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26" name="Picture 25">
            <a:extLst>
              <a:ext uri="{FF2B5EF4-FFF2-40B4-BE49-F238E27FC236}">
                <a16:creationId xmlns:a16="http://schemas.microsoft.com/office/drawing/2014/main" id="{EC660E97-20E0-4B0D-A119-4C02A34E739A}"/>
              </a:ext>
            </a:extLst>
          </p:cNvPr>
          <p:cNvPicPr>
            <a:picLocks noChangeAspect="1"/>
          </p:cNvPicPr>
          <p:nvPr/>
        </p:nvPicPr>
        <p:blipFill>
          <a:blip r:embed="rId4"/>
          <a:stretch>
            <a:fillRect/>
          </a:stretch>
        </p:blipFill>
        <p:spPr>
          <a:xfrm>
            <a:off x="115438" y="141338"/>
            <a:ext cx="8913124" cy="6322100"/>
          </a:xfrm>
          <a:prstGeom prst="rect">
            <a:avLst/>
          </a:prstGeom>
        </p:spPr>
      </p:pic>
      <p:sp>
        <p:nvSpPr>
          <p:cNvPr id="27" name="Rectangle 26">
            <a:extLst>
              <a:ext uri="{FF2B5EF4-FFF2-40B4-BE49-F238E27FC236}">
                <a16:creationId xmlns:a16="http://schemas.microsoft.com/office/drawing/2014/main" id="{7178248F-7201-4BA1-960C-D60133EA2136}"/>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u="sng" dirty="0">
              <a:solidFill>
                <a:schemeClr val="tx1"/>
              </a:solidFill>
              <a:latin typeface="Century Gothic" panose="020B0502020202020204" pitchFamily="34" charset="0"/>
            </a:endParaRPr>
          </a:p>
          <a:p>
            <a:pPr lvl="0" algn="ctr"/>
            <a:r>
              <a:rPr lang="en-GB" sz="2000" b="1" dirty="0">
                <a:solidFill>
                  <a:prstClr val="black"/>
                </a:solidFill>
                <a:latin typeface="Century Gothic" panose="020B0502020202020204" pitchFamily="34" charset="0"/>
              </a:rPr>
              <a:t>The time is twenty-one minutes to three.</a:t>
            </a:r>
          </a:p>
          <a:p>
            <a:pPr lvl="0" algn="ctr"/>
            <a:r>
              <a:rPr lang="en-GB" sz="2000" b="1" dirty="0">
                <a:solidFill>
                  <a:prstClr val="black"/>
                </a:solidFill>
                <a:latin typeface="Century Gothic" panose="020B0502020202020204" pitchFamily="34" charset="0"/>
              </a:rPr>
              <a:t>Which arrow is the correct minute hand?</a:t>
            </a: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r>
              <a:rPr lang="en-GB" sz="2000" b="1" dirty="0">
                <a:solidFill>
                  <a:prstClr val="black"/>
                </a:solidFill>
                <a:latin typeface="Century Gothic" panose="020B0502020202020204" pitchFamily="34" charset="0"/>
              </a:rPr>
              <a:t>Explain why. </a:t>
            </a:r>
            <a:endParaRPr lang="en-GB" sz="2000" b="1" dirty="0">
              <a:solidFill>
                <a:prstClr val="black"/>
              </a:solidFill>
              <a:latin typeface="Century Gothic" panose="020B0502020202020204" pitchFamily="34" charset="0"/>
              <a:sym typeface="Wingdings" panose="05000000000000000000" pitchFamily="2" charset="2"/>
            </a:endParaRPr>
          </a:p>
          <a:p>
            <a:pPr lvl="0" algn="ctr"/>
            <a:endParaRPr lang="en-GB" sz="2000" b="1" u="sng"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3985269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24" name="Picture 23" descr="A close up of a sign&#10;&#10;Description generated with high confidence">
            <a:extLst>
              <a:ext uri="{FF2B5EF4-FFF2-40B4-BE49-F238E27FC236}">
                <a16:creationId xmlns:a16="http://schemas.microsoft.com/office/drawing/2014/main" id="{E0DB511D-E317-4AFA-A044-1AC859F62B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25" name="TextBox 8">
            <a:extLst>
              <a:ext uri="{FF2B5EF4-FFF2-40B4-BE49-F238E27FC236}">
                <a16:creationId xmlns:a16="http://schemas.microsoft.com/office/drawing/2014/main" id="{D5CD689A-7610-4EA1-8241-3E3BE5FC7C0E}"/>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26" name="Picture 25">
            <a:extLst>
              <a:ext uri="{FF2B5EF4-FFF2-40B4-BE49-F238E27FC236}">
                <a16:creationId xmlns:a16="http://schemas.microsoft.com/office/drawing/2014/main" id="{EC660E97-20E0-4B0D-A119-4C02A34E739A}"/>
              </a:ext>
            </a:extLst>
          </p:cNvPr>
          <p:cNvPicPr>
            <a:picLocks noChangeAspect="1"/>
          </p:cNvPicPr>
          <p:nvPr/>
        </p:nvPicPr>
        <p:blipFill>
          <a:blip r:embed="rId4"/>
          <a:stretch>
            <a:fillRect/>
          </a:stretch>
        </p:blipFill>
        <p:spPr>
          <a:xfrm>
            <a:off x="115438" y="141338"/>
            <a:ext cx="8913124" cy="6322100"/>
          </a:xfrm>
          <a:prstGeom prst="rect">
            <a:avLst/>
          </a:prstGeom>
        </p:spPr>
      </p:pic>
      <p:sp>
        <p:nvSpPr>
          <p:cNvPr id="27" name="Rectangle 26">
            <a:extLst>
              <a:ext uri="{FF2B5EF4-FFF2-40B4-BE49-F238E27FC236}">
                <a16:creationId xmlns:a16="http://schemas.microsoft.com/office/drawing/2014/main" id="{7178248F-7201-4BA1-960C-D60133EA2136}"/>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u="sng" dirty="0">
              <a:solidFill>
                <a:schemeClr val="tx1"/>
              </a:solidFill>
              <a:latin typeface="Century Gothic" panose="020B0502020202020204" pitchFamily="34" charset="0"/>
            </a:endParaRPr>
          </a:p>
          <a:p>
            <a:pPr lvl="0" algn="ctr"/>
            <a:r>
              <a:rPr lang="en-GB" sz="2000" b="1" dirty="0">
                <a:solidFill>
                  <a:prstClr val="black"/>
                </a:solidFill>
                <a:latin typeface="Century Gothic" panose="020B0502020202020204" pitchFamily="34" charset="0"/>
              </a:rPr>
              <a:t>The time is twenty-one minutes to three.</a:t>
            </a:r>
          </a:p>
          <a:p>
            <a:pPr lvl="0" algn="ctr"/>
            <a:r>
              <a:rPr lang="en-GB" sz="2000" b="1" dirty="0">
                <a:solidFill>
                  <a:prstClr val="black"/>
                </a:solidFill>
                <a:latin typeface="Century Gothic" panose="020B0502020202020204" pitchFamily="34" charset="0"/>
              </a:rPr>
              <a:t>Which arrow is the correct minute hand?</a:t>
            </a: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r>
              <a:rPr lang="en-GB" sz="2000" b="1" dirty="0">
                <a:solidFill>
                  <a:prstClr val="black"/>
                </a:solidFill>
                <a:latin typeface="Century Gothic" panose="020B0502020202020204" pitchFamily="34" charset="0"/>
              </a:rPr>
              <a:t>Explain why. </a:t>
            </a:r>
            <a:endParaRPr lang="en-GB" sz="2000" b="1" dirty="0">
              <a:solidFill>
                <a:prstClr val="black"/>
              </a:solidFill>
              <a:latin typeface="Century Gothic" panose="020B0502020202020204" pitchFamily="34" charset="0"/>
              <a:sym typeface="Wingdings" panose="05000000000000000000" pitchFamily="2" charset="2"/>
            </a:endParaRPr>
          </a:p>
          <a:p>
            <a:pPr lvl="0" algn="ctr"/>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C because…</a:t>
            </a:r>
          </a:p>
          <a:p>
            <a:pPr lvl="0" algn="ctr"/>
            <a:endParaRPr lang="en-GB" sz="2000" b="1" u="sng"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16594993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24" name="Picture 23" descr="A close up of a sign&#10;&#10;Description generated with high confidence">
            <a:extLst>
              <a:ext uri="{FF2B5EF4-FFF2-40B4-BE49-F238E27FC236}">
                <a16:creationId xmlns:a16="http://schemas.microsoft.com/office/drawing/2014/main" id="{E0DB511D-E317-4AFA-A044-1AC859F62B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25" name="TextBox 8">
            <a:extLst>
              <a:ext uri="{FF2B5EF4-FFF2-40B4-BE49-F238E27FC236}">
                <a16:creationId xmlns:a16="http://schemas.microsoft.com/office/drawing/2014/main" id="{D5CD689A-7610-4EA1-8241-3E3BE5FC7C0E}"/>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26" name="Picture 25">
            <a:extLst>
              <a:ext uri="{FF2B5EF4-FFF2-40B4-BE49-F238E27FC236}">
                <a16:creationId xmlns:a16="http://schemas.microsoft.com/office/drawing/2014/main" id="{EC660E97-20E0-4B0D-A119-4C02A34E739A}"/>
              </a:ext>
            </a:extLst>
          </p:cNvPr>
          <p:cNvPicPr>
            <a:picLocks noChangeAspect="1"/>
          </p:cNvPicPr>
          <p:nvPr/>
        </p:nvPicPr>
        <p:blipFill>
          <a:blip r:embed="rId4"/>
          <a:stretch>
            <a:fillRect/>
          </a:stretch>
        </p:blipFill>
        <p:spPr>
          <a:xfrm>
            <a:off x="115438" y="141338"/>
            <a:ext cx="8913124" cy="6322100"/>
          </a:xfrm>
          <a:prstGeom prst="rect">
            <a:avLst/>
          </a:prstGeom>
        </p:spPr>
      </p:pic>
      <p:sp>
        <p:nvSpPr>
          <p:cNvPr id="27" name="Rectangle 26">
            <a:extLst>
              <a:ext uri="{FF2B5EF4-FFF2-40B4-BE49-F238E27FC236}">
                <a16:creationId xmlns:a16="http://schemas.microsoft.com/office/drawing/2014/main" id="{7178248F-7201-4BA1-960C-D60133EA2136}"/>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u="sng" dirty="0">
              <a:solidFill>
                <a:schemeClr val="tx1"/>
              </a:solidFill>
              <a:latin typeface="Century Gothic" panose="020B0502020202020204" pitchFamily="34" charset="0"/>
            </a:endParaRPr>
          </a:p>
          <a:p>
            <a:pPr lvl="0" algn="ctr"/>
            <a:r>
              <a:rPr lang="en-GB" sz="2000" b="1" dirty="0">
                <a:solidFill>
                  <a:prstClr val="black"/>
                </a:solidFill>
                <a:latin typeface="Century Gothic" panose="020B0502020202020204" pitchFamily="34" charset="0"/>
              </a:rPr>
              <a:t>The time is twenty-one minutes to three.</a:t>
            </a:r>
          </a:p>
          <a:p>
            <a:pPr lvl="0" algn="ctr"/>
            <a:r>
              <a:rPr lang="en-GB" sz="2000" b="1" dirty="0">
                <a:solidFill>
                  <a:prstClr val="black"/>
                </a:solidFill>
                <a:latin typeface="Century Gothic" panose="020B0502020202020204" pitchFamily="34" charset="0"/>
              </a:rPr>
              <a:t>Which arrow is the correct minute hand?</a:t>
            </a: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r>
              <a:rPr lang="en-GB" sz="2000" b="1" dirty="0">
                <a:solidFill>
                  <a:prstClr val="black"/>
                </a:solidFill>
                <a:latin typeface="Century Gothic" panose="020B0502020202020204" pitchFamily="34" charset="0"/>
              </a:rPr>
              <a:t>Explain why. </a:t>
            </a:r>
            <a:endParaRPr lang="en-GB" sz="2000" b="1" dirty="0">
              <a:solidFill>
                <a:prstClr val="black"/>
              </a:solidFill>
              <a:latin typeface="Century Gothic" panose="020B0502020202020204" pitchFamily="34" charset="0"/>
              <a:sym typeface="Wingdings" panose="05000000000000000000" pitchFamily="2" charset="2"/>
            </a:endParaRPr>
          </a:p>
          <a:p>
            <a:pPr lvl="0" algn="ctr"/>
            <a:endParaRPr lang="en-GB" sz="2000" b="1" dirty="0">
              <a:solidFill>
                <a:schemeClr val="tx1"/>
              </a:solidFill>
              <a:latin typeface="Century Gothic" panose="020B0502020202020204" pitchFamily="34" charset="0"/>
            </a:endParaRPr>
          </a:p>
          <a:p>
            <a:r>
              <a:rPr lang="en-GB" sz="2000" b="1" dirty="0">
                <a:solidFill>
                  <a:srgbClr val="FF0000"/>
                </a:solidFill>
                <a:latin typeface="Century Gothic" panose="020B0502020202020204" pitchFamily="34" charset="0"/>
              </a:rPr>
              <a:t>C because it is ‘to’ the hour so the minute hand is after the 6 and there are 21 minutes until the minute hand gets to the twelve for the next hour.</a:t>
            </a:r>
          </a:p>
          <a:p>
            <a:pPr lvl="0" algn="ctr"/>
            <a:endParaRPr lang="en-GB" sz="2000" b="1" u="sng"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675428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1" name="Picture 10" descr="A close up of a sign&#10;&#10;Description generated with high confidence">
            <a:extLst>
              <a:ext uri="{FF2B5EF4-FFF2-40B4-BE49-F238E27FC236}">
                <a16:creationId xmlns:a16="http://schemas.microsoft.com/office/drawing/2014/main" id="{2956FFC8-4D73-4896-A3FA-7CCB703A22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2" name="TextBox 8">
            <a:extLst>
              <a:ext uri="{FF2B5EF4-FFF2-40B4-BE49-F238E27FC236}">
                <a16:creationId xmlns:a16="http://schemas.microsoft.com/office/drawing/2014/main" id="{31BBC7FA-0637-4DFE-BB63-A2757DB2D15F}"/>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9" name="Picture 8">
            <a:extLst>
              <a:ext uri="{FF2B5EF4-FFF2-40B4-BE49-F238E27FC236}">
                <a16:creationId xmlns:a16="http://schemas.microsoft.com/office/drawing/2014/main" id="{7ED7D2B4-18CD-43FA-801B-9F52E1F683B4}"/>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0" name="Rectangle 9">
            <a:extLst>
              <a:ext uri="{FF2B5EF4-FFF2-40B4-BE49-F238E27FC236}">
                <a16:creationId xmlns:a16="http://schemas.microsoft.com/office/drawing/2014/main" id="{278F46B4-22A7-46B4-A5A2-9D6070EF78B1}"/>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2</a:t>
            </a:r>
          </a:p>
          <a:p>
            <a:pPr algn="ctr"/>
            <a:endParaRPr lang="en-GB" sz="2000" u="sng" dirty="0">
              <a:solidFill>
                <a:schemeClr val="tx1"/>
              </a:solidFill>
              <a:latin typeface="SassoonCRInfantMedium" panose="02000603020000020003" pitchFamily="2" charset="0"/>
            </a:endParaRPr>
          </a:p>
          <a:p>
            <a:pPr algn="ctr"/>
            <a:r>
              <a:rPr lang="en-GB" sz="2000" b="1" dirty="0">
                <a:solidFill>
                  <a:schemeClr val="tx1"/>
                </a:solidFill>
                <a:latin typeface="Century Gothic" panose="020B0502020202020204" pitchFamily="34" charset="0"/>
              </a:rPr>
              <a:t>It takes Amit 36 minutes to drive to the shops. </a:t>
            </a:r>
          </a:p>
          <a:p>
            <a:pPr algn="ctr"/>
            <a:r>
              <a:rPr lang="en-GB" sz="2000" b="1" dirty="0">
                <a:solidFill>
                  <a:schemeClr val="tx1"/>
                </a:solidFill>
                <a:latin typeface="Century Gothic" panose="020B0502020202020204" pitchFamily="34" charset="0"/>
              </a:rPr>
              <a:t>He sets off from home at five past one. </a:t>
            </a:r>
          </a:p>
          <a:p>
            <a:pPr algn="ctr"/>
            <a:r>
              <a:rPr lang="en-GB" sz="2000" b="1" dirty="0">
                <a:solidFill>
                  <a:schemeClr val="tx1"/>
                </a:solidFill>
                <a:latin typeface="Century Gothic" panose="020B0502020202020204" pitchFamily="34" charset="0"/>
              </a:rPr>
              <a:t>What time does he get to the shops?</a:t>
            </a:r>
          </a:p>
          <a:p>
            <a:pPr algn="ctr"/>
            <a:endParaRPr lang="en-GB" sz="2000" b="1" dirty="0">
              <a:solidFill>
                <a:srgbClr val="FF0000"/>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Where would the hands be on the clock </a:t>
            </a:r>
          </a:p>
          <a:p>
            <a:pPr lvl="0" algn="ctr" defTabSz="514350">
              <a:defRPr/>
            </a:pPr>
            <a:r>
              <a:rPr lang="en-GB" sz="2000" b="1" dirty="0">
                <a:solidFill>
                  <a:schemeClr val="tx1"/>
                </a:solidFill>
                <a:latin typeface="Century Gothic" panose="020B0502020202020204" pitchFamily="34" charset="0"/>
              </a:rPr>
              <a:t>at the time he arrives at the shops?</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algn="ctr" defTabSz="514350">
              <a:defRPr/>
            </a:pPr>
            <a:endParaRPr lang="en-GB" sz="2000" dirty="0">
              <a:solidFill>
                <a:srgbClr val="FF0000"/>
              </a:solidFill>
              <a:latin typeface="SassoonCRInfantMedium" panose="02000603020000020003" pitchFamily="2" charset="0"/>
            </a:endParaRPr>
          </a:p>
          <a:p>
            <a:pPr lvl="0" algn="ctr" defTabSz="514350">
              <a:defRPr/>
            </a:pPr>
            <a:endParaRPr lang="en-GB" sz="2000" b="1" dirty="0">
              <a:solidFill>
                <a:schemeClr val="tx1"/>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418796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3 – Summer Block 2 – Time – Telling the Time to the Minute</a:t>
            </a:r>
          </a:p>
          <a:p>
            <a:pPr lvl="0" algn="ctr"/>
            <a:endParaRPr lang="en-GB" sz="1600" b="1" dirty="0">
              <a:solidFill>
                <a:srgbClr val="E7E6E6">
                  <a:lumMod val="25000"/>
                </a:srgbClr>
              </a:solidFill>
              <a:latin typeface="Century Gothic" panose="020B0502020202020204" pitchFamily="34" charset="0"/>
            </a:endParaRPr>
          </a:p>
          <a:p>
            <a:pPr lvl="0" defTabSz="457200">
              <a:defRPr/>
            </a:pPr>
            <a:r>
              <a:rPr lang="en-GB" sz="1600" b="1" dirty="0">
                <a:solidFill>
                  <a:schemeClr val="tx1"/>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Reasoning and Problem Solving resources also provided in this pack. You can choose to work through all examples provided or a selection of them depending on the needs of your class</a:t>
            </a:r>
            <a:r>
              <a:rPr lang="en-GB" sz="1400" b="1" dirty="0">
                <a:solidFill>
                  <a:prstClr val="black"/>
                </a:solidFill>
                <a:latin typeface="Century Gothic" panose="020B0502020202020204" pitchFamily="34" charset="0"/>
              </a:rPr>
              <a:t>.</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endParaRPr lang="en-GB" sz="1600" b="1" dirty="0">
              <a:solidFill>
                <a:srgbClr val="FF0000"/>
              </a:solidFill>
              <a:latin typeface="Century Gothic" panose="020B0502020202020204" pitchFamily="34" charset="0"/>
            </a:endParaRPr>
          </a:p>
          <a:p>
            <a:pPr lvl="0" fontAlgn="base">
              <a:defRPr/>
            </a:pPr>
            <a:endParaRPr lang="en-GB" sz="1200" b="1" dirty="0">
              <a:solidFill>
                <a:prstClr val="black"/>
              </a:solidFill>
              <a:latin typeface="Century Gothic" panose="020B0502020202020204" pitchFamily="34" charset="0"/>
            </a:endParaRPr>
          </a:p>
          <a:p>
            <a:pPr fontAlgn="base">
              <a:spcAft>
                <a:spcPts val="0"/>
              </a:spcAft>
              <a:buClrTx/>
              <a:buSzTx/>
              <a:tabLst/>
              <a:defRPr/>
            </a:pPr>
            <a:r>
              <a:rPr lang="en-GB" sz="1200" b="1" dirty="0">
                <a:solidFill>
                  <a:prstClr val="black"/>
                </a:solidFill>
                <a:latin typeface="Century Gothic" panose="020B0502020202020204" pitchFamily="34" charset="0"/>
              </a:rPr>
              <a:t>Mathematics Year 3: (3M4c) </a:t>
            </a:r>
            <a:r>
              <a:rPr lang="en-GB" sz="1200" b="1" u="sng" dirty="0">
                <a:latin typeface="Century Gothic" panose="020B0502020202020204" pitchFamily="34" charset="0"/>
                <a:hlinkClick r:id="rId3"/>
              </a:rPr>
              <a:t>Tell and write the time from an analogue clock, including using Roman numerals from I to XII, and 12-hour and 24-hour clocks</a:t>
            </a:r>
            <a:endParaRPr lang="en-GB" sz="1200" b="1" u="sng" dirty="0">
              <a:latin typeface="Century Gothic" panose="020B0502020202020204" pitchFamily="34" charset="0"/>
            </a:endParaRPr>
          </a:p>
          <a:p>
            <a:pPr fontAlgn="base">
              <a:spcAft>
                <a:spcPts val="0"/>
              </a:spcAft>
              <a:buClrTx/>
              <a:buSzTx/>
              <a:tabLst/>
              <a:defRPr/>
            </a:pPr>
            <a:r>
              <a:rPr lang="en-GB" sz="1200" b="1" dirty="0">
                <a:solidFill>
                  <a:prstClr val="black"/>
                </a:solidFill>
                <a:latin typeface="Century Gothic" panose="020B0502020202020204" pitchFamily="34" charset="0"/>
              </a:rPr>
              <a:t>Mathematics Year 3: (3M4d) </a:t>
            </a:r>
            <a:r>
              <a:rPr lang="en-GB" sz="1200" b="1" u="sng" dirty="0">
                <a:latin typeface="Century Gothic" panose="020B0502020202020204" pitchFamily="34" charset="0"/>
                <a:hlinkClick r:id="rId4"/>
              </a:rPr>
              <a:t>Estimate and read time with increasing accuracy to the nearest minute; record and compare time in terms of seconds, minutes and hours; use vocabulary such as o’clock, a.m./p.m., morning, afternoon, noon and midnight</a:t>
            </a:r>
            <a:endParaRPr lang="en-GB" sz="1200" b="1" dirty="0">
              <a:solidFill>
                <a:schemeClr val="tx1"/>
              </a:solidFill>
              <a:latin typeface="Century Gothic" panose="020B0502020202020204" pitchFamily="34" charset="0"/>
            </a:endParaRPr>
          </a:p>
          <a:p>
            <a:pPr lvl="0" defTabSz="457200">
              <a:spcAft>
                <a:spcPts val="0"/>
              </a:spcAft>
              <a:buClrTx/>
              <a:buSzTx/>
              <a:tabLst/>
              <a:defRPr/>
            </a:pPr>
            <a:endParaRPr lang="en-GB" sz="1200" b="1" u="sng" dirty="0">
              <a:solidFill>
                <a:prstClr val="black"/>
              </a:solidFill>
              <a:latin typeface="Century Gothic" panose="020B0502020202020204" pitchFamily="34" charset="0"/>
            </a:endParaRPr>
          </a:p>
          <a:p>
            <a:pPr lvl="0">
              <a:defRPr/>
            </a:pPr>
            <a:endParaRPr lang="en-GB" sz="1200" b="1" dirty="0">
              <a:solidFill>
                <a:schemeClr val="tx1"/>
              </a:solidFill>
              <a:latin typeface="Century Gothic" panose="020B0502020202020204" pitchFamily="34" charset="0"/>
            </a:endParaRPr>
          </a:p>
          <a:p>
            <a:pPr>
              <a:spcAft>
                <a:spcPts val="0"/>
              </a:spcAft>
              <a:defRPr/>
            </a:pPr>
            <a:r>
              <a:rPr lang="en-GB" sz="1600" b="1" dirty="0">
                <a:solidFill>
                  <a:prstClr val="black"/>
                </a:solidFill>
                <a:latin typeface="Century Gothic" panose="020B0502020202020204" pitchFamily="34" charset="0"/>
              </a:rPr>
              <a:t>More </a:t>
            </a:r>
            <a:r>
              <a:rPr lang="en-GB" sz="1600" b="1" dirty="0">
                <a:solidFill>
                  <a:prstClr val="black"/>
                </a:solidFill>
                <a:latin typeface="Century Gothic" panose="020B0502020202020204" pitchFamily="34" charset="0"/>
                <a:hlinkClick r:id="rId5"/>
              </a:rPr>
              <a:t>Year 3 Time</a:t>
            </a:r>
            <a:r>
              <a:rPr lang="en-GB" sz="1600" b="1" dirty="0">
                <a:solidFill>
                  <a:prstClr val="black"/>
                </a:solidFill>
                <a:latin typeface="Century Gothic" panose="020B0502020202020204" pitchFamily="34" charset="0"/>
              </a:rPr>
              <a:t> resources.</a:t>
            </a:r>
          </a:p>
          <a:p>
            <a:pPr lvl="0" defTabSz="457200">
              <a:spcAft>
                <a:spcPts val="0"/>
              </a:spcAft>
              <a:buClrTx/>
              <a:buSzTx/>
              <a:tabLst/>
              <a:defRPr/>
            </a:pPr>
            <a:endParaRPr lang="en-GB" sz="1200" b="1" dirty="0">
              <a:solidFill>
                <a:prstClr val="black"/>
              </a:solidFill>
              <a:latin typeface="Century Gothic" panose="020B0502020202020204" pitchFamily="34" charset="0"/>
            </a:endParaRPr>
          </a:p>
          <a:p>
            <a:pPr lvl="0" defTabSz="457200">
              <a:spcAft>
                <a:spcPts val="0"/>
              </a:spcAft>
              <a:buClrTx/>
              <a:buSzTx/>
              <a:tabLst/>
              <a:defRPr/>
            </a:pPr>
            <a:endParaRPr lang="en-GB" sz="12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6"/>
              </a:rPr>
              <a:t>review</a:t>
            </a:r>
            <a:r>
              <a:rPr lang="en-GB" sz="1600" b="1" dirty="0">
                <a:solidFill>
                  <a:prstClr val="black"/>
                </a:solidFill>
                <a:latin typeface="Century Gothic" panose="020B0502020202020204" pitchFamily="34" charset="0"/>
              </a:rPr>
              <a:t> it on our website.</a:t>
            </a:r>
          </a:p>
        </p:txBody>
      </p:sp>
      <p:pic>
        <p:nvPicPr>
          <p:cNvPr id="7" name="Picture 6" descr="A close up of a sign&#10;&#10;Description generated with high confidence">
            <a:extLst>
              <a:ext uri="{FF2B5EF4-FFF2-40B4-BE49-F238E27FC236}">
                <a16:creationId xmlns:a16="http://schemas.microsoft.com/office/drawing/2014/main" id="{12429A4E-DECE-4050-8603-34093AD7722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9" name="TextBox 8">
            <a:extLst>
              <a:ext uri="{FF2B5EF4-FFF2-40B4-BE49-F238E27FC236}">
                <a16:creationId xmlns:a16="http://schemas.microsoft.com/office/drawing/2014/main" id="{50BF12BC-38F0-4661-867F-931C77F81870}"/>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Tree>
    <p:extLst>
      <p:ext uri="{BB962C8B-B14F-4D97-AF65-F5344CB8AC3E}">
        <p14:creationId xmlns:p14="http://schemas.microsoft.com/office/powerpoint/2010/main" val="2637481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1" name="Picture 10" descr="A close up of a sign&#10;&#10;Description generated with high confidence">
            <a:extLst>
              <a:ext uri="{FF2B5EF4-FFF2-40B4-BE49-F238E27FC236}">
                <a16:creationId xmlns:a16="http://schemas.microsoft.com/office/drawing/2014/main" id="{2956FFC8-4D73-4896-A3FA-7CCB703A22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2" name="TextBox 8">
            <a:extLst>
              <a:ext uri="{FF2B5EF4-FFF2-40B4-BE49-F238E27FC236}">
                <a16:creationId xmlns:a16="http://schemas.microsoft.com/office/drawing/2014/main" id="{31BBC7FA-0637-4DFE-BB63-A2757DB2D15F}"/>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9" name="Picture 8">
            <a:extLst>
              <a:ext uri="{FF2B5EF4-FFF2-40B4-BE49-F238E27FC236}">
                <a16:creationId xmlns:a16="http://schemas.microsoft.com/office/drawing/2014/main" id="{7ED7D2B4-18CD-43FA-801B-9F52E1F683B4}"/>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0" name="Rectangle 9">
            <a:extLst>
              <a:ext uri="{FF2B5EF4-FFF2-40B4-BE49-F238E27FC236}">
                <a16:creationId xmlns:a16="http://schemas.microsoft.com/office/drawing/2014/main" id="{278F46B4-22A7-46B4-A5A2-9D6070EF78B1}"/>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2</a:t>
            </a:r>
          </a:p>
          <a:p>
            <a:pPr algn="ctr"/>
            <a:endParaRPr lang="en-GB" sz="2000" u="sng" dirty="0">
              <a:solidFill>
                <a:schemeClr val="tx1"/>
              </a:solidFill>
              <a:latin typeface="SassoonCRInfantMedium" panose="02000603020000020003" pitchFamily="2" charset="0"/>
            </a:endParaRPr>
          </a:p>
          <a:p>
            <a:pPr algn="ctr"/>
            <a:r>
              <a:rPr lang="en-GB" sz="2000" b="1" dirty="0">
                <a:solidFill>
                  <a:schemeClr val="tx1"/>
                </a:solidFill>
                <a:latin typeface="Century Gothic" panose="020B0502020202020204" pitchFamily="34" charset="0"/>
              </a:rPr>
              <a:t>It takes Amit 36 minutes to drive to the shops. </a:t>
            </a:r>
          </a:p>
          <a:p>
            <a:pPr algn="ctr"/>
            <a:r>
              <a:rPr lang="en-GB" sz="2000" b="1" dirty="0">
                <a:solidFill>
                  <a:schemeClr val="tx1"/>
                </a:solidFill>
                <a:latin typeface="Century Gothic" panose="020B0502020202020204" pitchFamily="34" charset="0"/>
              </a:rPr>
              <a:t>He sets off from home at five past one. </a:t>
            </a:r>
          </a:p>
          <a:p>
            <a:pPr algn="ctr"/>
            <a:r>
              <a:rPr lang="en-GB" sz="2000" b="1" dirty="0">
                <a:solidFill>
                  <a:schemeClr val="tx1"/>
                </a:solidFill>
                <a:latin typeface="Century Gothic" panose="020B0502020202020204" pitchFamily="34" charset="0"/>
              </a:rPr>
              <a:t>What time does he get to the shops?</a:t>
            </a:r>
          </a:p>
          <a:p>
            <a:pPr algn="ctr"/>
            <a:endParaRPr lang="en-GB" sz="2000" b="1" dirty="0">
              <a:solidFill>
                <a:srgbClr val="FF0000"/>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Where would the hands be on the clock </a:t>
            </a:r>
          </a:p>
          <a:p>
            <a:pPr lvl="0" algn="ctr" defTabSz="514350">
              <a:defRPr/>
            </a:pPr>
            <a:r>
              <a:rPr lang="en-GB" sz="2000" b="1" dirty="0">
                <a:solidFill>
                  <a:schemeClr val="tx1"/>
                </a:solidFill>
                <a:latin typeface="Century Gothic" panose="020B0502020202020204" pitchFamily="34" charset="0"/>
              </a:rPr>
              <a:t>at the time he arrives at the shops?</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algn="ctr" defTabSz="514350">
              <a:defRPr/>
            </a:pPr>
            <a:r>
              <a:rPr lang="en-GB" sz="2000" b="1" dirty="0">
                <a:solidFill>
                  <a:srgbClr val="FF0000"/>
                </a:solidFill>
                <a:latin typeface="Century Gothic" panose="020B0502020202020204" pitchFamily="34" charset="0"/>
              </a:rPr>
              <a:t>He arrives at the shops at nineteen minutes to two.</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algn="ctr" defTabSz="514350">
              <a:defRPr/>
            </a:pPr>
            <a:endParaRPr lang="en-GB" sz="2000" dirty="0">
              <a:solidFill>
                <a:srgbClr val="FF0000"/>
              </a:solidFill>
              <a:latin typeface="SassoonCRInfantMedium" panose="02000603020000020003" pitchFamily="2" charset="0"/>
            </a:endParaRPr>
          </a:p>
          <a:p>
            <a:pPr lvl="0" algn="ctr" defTabSz="514350">
              <a:defRPr/>
            </a:pPr>
            <a:endParaRPr lang="en-GB" sz="2000" b="1" dirty="0">
              <a:solidFill>
                <a:schemeClr val="tx1"/>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cxnSp>
        <p:nvCxnSpPr>
          <p:cNvPr id="7" name="Straight Arrow Connector 6">
            <a:extLst>
              <a:ext uri="{FF2B5EF4-FFF2-40B4-BE49-F238E27FC236}">
                <a16:creationId xmlns:a16="http://schemas.microsoft.com/office/drawing/2014/main" id="{D2961050-4AB9-4EDA-99C2-1619F3D038CB}"/>
              </a:ext>
            </a:extLst>
          </p:cNvPr>
          <p:cNvCxnSpPr>
            <a:cxnSpLocks/>
          </p:cNvCxnSpPr>
          <p:nvPr/>
        </p:nvCxnSpPr>
        <p:spPr>
          <a:xfrm flipH="1">
            <a:off x="3549650" y="4358426"/>
            <a:ext cx="1052852" cy="45487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53CC666-CFE5-441D-9311-2E7AC7F01BF8}"/>
              </a:ext>
            </a:extLst>
          </p:cNvPr>
          <p:cNvCxnSpPr>
            <a:cxnSpLocks/>
          </p:cNvCxnSpPr>
          <p:nvPr/>
        </p:nvCxnSpPr>
        <p:spPr>
          <a:xfrm flipV="1">
            <a:off x="4565650" y="3917950"/>
            <a:ext cx="564873" cy="45317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73754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3 – Summer Block 2 – Time</a:t>
            </a:r>
            <a:br>
              <a:rPr lang="en-GB" sz="2000" b="1" dirty="0">
                <a:solidFill>
                  <a:schemeClr val="bg2">
                    <a:lumMod val="50000"/>
                  </a:schemeClr>
                </a:solidFill>
                <a:latin typeface="Century Gothic" panose="020B0502020202020204" pitchFamily="34" charset="0"/>
              </a:rPr>
            </a:b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r>
              <a:rPr lang="en-GB" sz="4800" b="1" dirty="0">
                <a:solidFill>
                  <a:schemeClr val="bg2">
                    <a:lumMod val="25000"/>
                  </a:schemeClr>
                </a:solidFill>
                <a:latin typeface="Century Gothic" panose="020B0502020202020204" pitchFamily="34" charset="0"/>
              </a:rPr>
              <a:t>Step 4: Telling the Time to the Minute</a:t>
            </a:r>
          </a:p>
          <a:p>
            <a:pPr lvl="0" fontAlgn="base">
              <a:defRPr/>
            </a:pPr>
            <a:endParaRPr lang="en-GB" sz="1400" b="1" dirty="0">
              <a:solidFill>
                <a:prstClr val="black"/>
              </a:solidFill>
              <a:latin typeface="Century Gothic" panose="020B0502020202020204" pitchFamily="34" charset="0"/>
            </a:endParaRPr>
          </a:p>
        </p:txBody>
      </p:sp>
      <p:pic>
        <p:nvPicPr>
          <p:cNvPr id="9" name="Picture 8" descr="A close up of a sign&#10;&#10;Description generated with high confidence">
            <a:extLst>
              <a:ext uri="{FF2B5EF4-FFF2-40B4-BE49-F238E27FC236}">
                <a16:creationId xmlns:a16="http://schemas.microsoft.com/office/drawing/2014/main" id="{E924CFC9-4C34-44C8-ACC7-EFF25F85AB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0" name="TextBox 8">
            <a:extLst>
              <a:ext uri="{FF2B5EF4-FFF2-40B4-BE49-F238E27FC236}">
                <a16:creationId xmlns:a16="http://schemas.microsoft.com/office/drawing/2014/main" id="{71DA1DFC-922B-4958-BB5E-F5D048A4F12C}"/>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Tree>
    <p:extLst>
      <p:ext uri="{BB962C8B-B14F-4D97-AF65-F5344CB8AC3E}">
        <p14:creationId xmlns:p14="http://schemas.microsoft.com/office/powerpoint/2010/main" val="3855900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1" name="Picture 10" descr="A close up of a sign&#10;&#10;Description generated with high confidence">
            <a:extLst>
              <a:ext uri="{FF2B5EF4-FFF2-40B4-BE49-F238E27FC236}">
                <a16:creationId xmlns:a16="http://schemas.microsoft.com/office/drawing/2014/main" id="{29EE6D0C-B66B-4711-98CD-48DF24F5D9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2" name="TextBox 8">
            <a:extLst>
              <a:ext uri="{FF2B5EF4-FFF2-40B4-BE49-F238E27FC236}">
                <a16:creationId xmlns:a16="http://schemas.microsoft.com/office/drawing/2014/main" id="{A2778095-6B65-4440-A491-5EA4FC20105C}"/>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15" name="Picture 14">
            <a:extLst>
              <a:ext uri="{FF2B5EF4-FFF2-40B4-BE49-F238E27FC236}">
                <a16:creationId xmlns:a16="http://schemas.microsoft.com/office/drawing/2014/main" id="{B3E1567B-E07D-4B67-A992-D4B4D3902E1C}"/>
              </a:ext>
            </a:extLst>
          </p:cNvPr>
          <p:cNvPicPr>
            <a:picLocks noChangeAspect="1"/>
          </p:cNvPicPr>
          <p:nvPr/>
        </p:nvPicPr>
        <p:blipFill>
          <a:blip r:embed="rId4"/>
          <a:stretch>
            <a:fillRect/>
          </a:stretch>
        </p:blipFill>
        <p:spPr>
          <a:xfrm>
            <a:off x="115438" y="169474"/>
            <a:ext cx="8913124" cy="6322100"/>
          </a:xfrm>
          <a:prstGeom prst="rect">
            <a:avLst/>
          </a:prstGeom>
        </p:spPr>
      </p:pic>
      <p:sp>
        <p:nvSpPr>
          <p:cNvPr id="21" name="Rectangle 20">
            <a:extLst>
              <a:ext uri="{FF2B5EF4-FFF2-40B4-BE49-F238E27FC236}">
                <a16:creationId xmlns:a16="http://schemas.microsoft.com/office/drawing/2014/main" id="{CCDF4B1D-B544-4C15-987E-1AFEFC8F83C3}"/>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lvl="0" algn="ctr"/>
            <a:endParaRPr lang="en-GB" sz="2000" b="1" dirty="0">
              <a:solidFill>
                <a:schemeClr val="tx1"/>
              </a:solidFill>
              <a:latin typeface="Century Gothic" panose="020B0502020202020204" pitchFamily="34" charset="0"/>
            </a:endParaRPr>
          </a:p>
          <a:p>
            <a:pPr marL="88900" algn="ctr"/>
            <a:r>
              <a:rPr lang="en-GB" sz="2000" b="1" dirty="0">
                <a:solidFill>
                  <a:schemeClr val="tx1"/>
                </a:solidFill>
                <a:latin typeface="Century Gothic" panose="020B0502020202020204" pitchFamily="34" charset="0"/>
              </a:rPr>
              <a:t>What time is shown on the clock?</a:t>
            </a:r>
          </a:p>
          <a:p>
            <a:pPr marL="88900" algn="ctr"/>
            <a:r>
              <a:rPr lang="en-GB" sz="2000" b="1" dirty="0">
                <a:solidFill>
                  <a:schemeClr val="tx1"/>
                </a:solidFill>
                <a:latin typeface="Century Gothic" panose="020B0502020202020204" pitchFamily="34" charset="0"/>
              </a:rPr>
              <a:t>HINT: Look closely at the Roman numerals...</a:t>
            </a: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36917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1" name="Picture 10" descr="A close up of a sign&#10;&#10;Description generated with high confidence">
            <a:extLst>
              <a:ext uri="{FF2B5EF4-FFF2-40B4-BE49-F238E27FC236}">
                <a16:creationId xmlns:a16="http://schemas.microsoft.com/office/drawing/2014/main" id="{29EE6D0C-B66B-4711-98CD-48DF24F5D9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2" name="TextBox 8">
            <a:extLst>
              <a:ext uri="{FF2B5EF4-FFF2-40B4-BE49-F238E27FC236}">
                <a16:creationId xmlns:a16="http://schemas.microsoft.com/office/drawing/2014/main" id="{A2778095-6B65-4440-A491-5EA4FC20105C}"/>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13" name="Picture 12">
            <a:extLst>
              <a:ext uri="{FF2B5EF4-FFF2-40B4-BE49-F238E27FC236}">
                <a16:creationId xmlns:a16="http://schemas.microsoft.com/office/drawing/2014/main" id="{A83BC02C-D801-4D72-B042-BEF9CEE0A23E}"/>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4" name="Arrow: Right 13">
            <a:extLst>
              <a:ext uri="{FF2B5EF4-FFF2-40B4-BE49-F238E27FC236}">
                <a16:creationId xmlns:a16="http://schemas.microsoft.com/office/drawing/2014/main" id="{69685A11-08F6-4BE2-A78D-DD7FB6FFF6F4}"/>
              </a:ext>
            </a:extLst>
          </p:cNvPr>
          <p:cNvSpPr/>
          <p:nvPr/>
        </p:nvSpPr>
        <p:spPr>
          <a:xfrm>
            <a:off x="3987800" y="3124200"/>
            <a:ext cx="1206500" cy="889000"/>
          </a:xfrm>
          <a:prstGeom prst="rightArrow">
            <a:avLst/>
          </a:prstGeom>
          <a:gradFill flip="none" rotWithShape="1">
            <a:gsLst>
              <a:gs pos="0">
                <a:schemeClr val="accent3">
                  <a:lumMod val="66000"/>
                </a:schemeClr>
              </a:gs>
              <a:gs pos="48000">
                <a:schemeClr val="accent3">
                  <a:lumMod val="97000"/>
                  <a:lumOff val="3000"/>
                </a:schemeClr>
              </a:gs>
              <a:gs pos="100000">
                <a:schemeClr val="accent3">
                  <a:lumMod val="60000"/>
                  <a:lumOff val="40000"/>
                </a:schemeClr>
              </a:gs>
            </a:gsLst>
            <a:lin ang="16200000" scaled="1"/>
            <a:tileRect/>
          </a:gradFill>
          <a:ln>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shape">
                <a:fillToRect l="50000" t="50000" r="50000" b="50000"/>
              </a:path>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7BC96F5-C8AA-4B1C-9E72-89D7E53BBEF2}"/>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lvl="0" algn="ctr"/>
            <a:endParaRPr lang="en-GB" sz="2000" b="1" dirty="0">
              <a:solidFill>
                <a:schemeClr val="tx1"/>
              </a:solidFill>
              <a:latin typeface="Century Gothic" panose="020B0502020202020204" pitchFamily="34" charset="0"/>
            </a:endParaRPr>
          </a:p>
          <a:p>
            <a:pPr marL="88900" algn="ctr"/>
            <a:r>
              <a:rPr lang="en-GB" sz="2000" b="1" dirty="0">
                <a:solidFill>
                  <a:schemeClr val="tx1"/>
                </a:solidFill>
                <a:latin typeface="Century Gothic" panose="020B0502020202020204" pitchFamily="34" charset="0"/>
              </a:rPr>
              <a:t>What time is shown on the clock?</a:t>
            </a:r>
          </a:p>
          <a:p>
            <a:pPr marL="88900" algn="ctr"/>
            <a:r>
              <a:rPr lang="en-GB" sz="2000" b="1" dirty="0">
                <a:solidFill>
                  <a:schemeClr val="tx1"/>
                </a:solidFill>
                <a:latin typeface="Century Gothic" panose="020B0502020202020204" pitchFamily="34" charset="0"/>
              </a:rPr>
              <a:t>HINT: Look closely at the Roman numerals...</a:t>
            </a: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r>
              <a:rPr lang="en-GB" sz="2000" b="1" dirty="0">
                <a:solidFill>
                  <a:srgbClr val="FF0000"/>
                </a:solidFill>
                <a:latin typeface="Century Gothic" panose="020B0502020202020204" pitchFamily="34" charset="0"/>
              </a:rPr>
              <a:t>It shows five minutes to five. </a:t>
            </a:r>
          </a:p>
          <a:p>
            <a:pPr marL="88900" algn="ctr"/>
            <a:r>
              <a:rPr lang="en-GB" sz="2000" b="1" dirty="0">
                <a:solidFill>
                  <a:srgbClr val="FF0000"/>
                </a:solidFill>
                <a:latin typeface="Century Gothic" panose="020B0502020202020204" pitchFamily="34" charset="0"/>
              </a:rPr>
              <a:t>The clock face was reversed, as if it was reflected in a mirror.</a:t>
            </a:r>
          </a:p>
          <a:p>
            <a:pPr marL="8890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4206643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1" name="Picture 10" descr="A close up of a sign&#10;&#10;Description generated with high confidence">
            <a:extLst>
              <a:ext uri="{FF2B5EF4-FFF2-40B4-BE49-F238E27FC236}">
                <a16:creationId xmlns:a16="http://schemas.microsoft.com/office/drawing/2014/main" id="{29EE6D0C-B66B-4711-98CD-48DF24F5D9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2" name="TextBox 8">
            <a:extLst>
              <a:ext uri="{FF2B5EF4-FFF2-40B4-BE49-F238E27FC236}">
                <a16:creationId xmlns:a16="http://schemas.microsoft.com/office/drawing/2014/main" id="{A2778095-6B65-4440-A491-5EA4FC20105C}"/>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13" name="Picture 12">
            <a:extLst>
              <a:ext uri="{FF2B5EF4-FFF2-40B4-BE49-F238E27FC236}">
                <a16:creationId xmlns:a16="http://schemas.microsoft.com/office/drawing/2014/main" id="{9076FC8D-2E7D-4C54-AB1B-7D9296157149}"/>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4" name="Rectangle 13">
            <a:extLst>
              <a:ext uri="{FF2B5EF4-FFF2-40B4-BE49-F238E27FC236}">
                <a16:creationId xmlns:a16="http://schemas.microsoft.com/office/drawing/2014/main" id="{24D801D0-CEA7-4BFC-BAD3-A2C695899CDE}"/>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dirty="0">
              <a:solidFill>
                <a:schemeClr val="tx1"/>
              </a:solidFill>
              <a:latin typeface="Century Gothic" panose="020B0502020202020204" pitchFamily="34" charset="0"/>
            </a:endParaRPr>
          </a:p>
          <a:p>
            <a:pPr lvl="0" algn="ctr"/>
            <a:r>
              <a:rPr lang="en-GB" sz="2000" b="1" dirty="0">
                <a:solidFill>
                  <a:prstClr val="black"/>
                </a:solidFill>
                <a:latin typeface="Century Gothic" panose="020B0502020202020204" pitchFamily="34" charset="0"/>
              </a:rPr>
              <a:t>What time is shown on the clock?</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937267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1" name="Picture 10" descr="A close up of a sign&#10;&#10;Description generated with high confidence">
            <a:extLst>
              <a:ext uri="{FF2B5EF4-FFF2-40B4-BE49-F238E27FC236}">
                <a16:creationId xmlns:a16="http://schemas.microsoft.com/office/drawing/2014/main" id="{29EE6D0C-B66B-4711-98CD-48DF24F5D9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2" name="TextBox 8">
            <a:extLst>
              <a:ext uri="{FF2B5EF4-FFF2-40B4-BE49-F238E27FC236}">
                <a16:creationId xmlns:a16="http://schemas.microsoft.com/office/drawing/2014/main" id="{A2778095-6B65-4440-A491-5EA4FC20105C}"/>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13" name="Picture 12">
            <a:extLst>
              <a:ext uri="{FF2B5EF4-FFF2-40B4-BE49-F238E27FC236}">
                <a16:creationId xmlns:a16="http://schemas.microsoft.com/office/drawing/2014/main" id="{9076FC8D-2E7D-4C54-AB1B-7D9296157149}"/>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4" name="Rectangle 13">
            <a:extLst>
              <a:ext uri="{FF2B5EF4-FFF2-40B4-BE49-F238E27FC236}">
                <a16:creationId xmlns:a16="http://schemas.microsoft.com/office/drawing/2014/main" id="{24D801D0-CEA7-4BFC-BAD3-A2C695899CDE}"/>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dirty="0">
              <a:solidFill>
                <a:schemeClr val="tx1"/>
              </a:solidFill>
              <a:latin typeface="Century Gothic" panose="020B0502020202020204" pitchFamily="34" charset="0"/>
            </a:endParaRPr>
          </a:p>
          <a:p>
            <a:pPr lvl="0" algn="ctr"/>
            <a:r>
              <a:rPr lang="en-GB" sz="2000" b="1" dirty="0">
                <a:solidFill>
                  <a:prstClr val="black"/>
                </a:solidFill>
                <a:latin typeface="Century Gothic" panose="020B0502020202020204" pitchFamily="34" charset="0"/>
              </a:rPr>
              <a:t>What time is shown on the clock?</a:t>
            </a: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r>
              <a:rPr lang="en-GB" sz="2000" b="1" dirty="0">
                <a:solidFill>
                  <a:srgbClr val="FF0000"/>
                </a:solidFill>
                <a:latin typeface="Century Gothic" panose="020B0502020202020204" pitchFamily="34" charset="0"/>
              </a:rPr>
              <a:t>Twenty-three minutes past two</a:t>
            </a: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37035799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20" name="Picture 19" descr="A close up of a sign&#10;&#10;Description generated with high confidence">
            <a:extLst>
              <a:ext uri="{FF2B5EF4-FFF2-40B4-BE49-F238E27FC236}">
                <a16:creationId xmlns:a16="http://schemas.microsoft.com/office/drawing/2014/main" id="{925C56B3-0106-4728-B231-BFF330E4FD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21" name="TextBox 8">
            <a:extLst>
              <a:ext uri="{FF2B5EF4-FFF2-40B4-BE49-F238E27FC236}">
                <a16:creationId xmlns:a16="http://schemas.microsoft.com/office/drawing/2014/main" id="{E0F5C911-FE5C-4C88-B25C-656B7AC5123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26" name="Picture 25">
            <a:extLst>
              <a:ext uri="{FF2B5EF4-FFF2-40B4-BE49-F238E27FC236}">
                <a16:creationId xmlns:a16="http://schemas.microsoft.com/office/drawing/2014/main" id="{CB7F7552-0013-40B6-9210-E9CB5769B951}"/>
              </a:ext>
            </a:extLst>
          </p:cNvPr>
          <p:cNvPicPr>
            <a:picLocks noChangeAspect="1"/>
          </p:cNvPicPr>
          <p:nvPr/>
        </p:nvPicPr>
        <p:blipFill>
          <a:blip r:embed="rId4"/>
          <a:stretch>
            <a:fillRect/>
          </a:stretch>
        </p:blipFill>
        <p:spPr>
          <a:xfrm>
            <a:off x="115438" y="141338"/>
            <a:ext cx="8913124" cy="6322100"/>
          </a:xfrm>
          <a:prstGeom prst="rect">
            <a:avLst/>
          </a:prstGeom>
        </p:spPr>
      </p:pic>
      <p:sp>
        <p:nvSpPr>
          <p:cNvPr id="27" name="Rectangle: Rounded Corners 26">
            <a:extLst>
              <a:ext uri="{FF2B5EF4-FFF2-40B4-BE49-F238E27FC236}">
                <a16:creationId xmlns:a16="http://schemas.microsoft.com/office/drawing/2014/main" id="{1D0D37C5-DF26-43C9-92FC-C7048CF8C9D3}"/>
              </a:ext>
            </a:extLst>
          </p:cNvPr>
          <p:cNvSpPr/>
          <p:nvPr/>
        </p:nvSpPr>
        <p:spPr>
          <a:xfrm>
            <a:off x="5138708" y="1356624"/>
            <a:ext cx="3591349" cy="1109350"/>
          </a:xfrm>
          <a:prstGeom prst="roundRect">
            <a:avLst/>
          </a:prstGeom>
          <a:solidFill>
            <a:schemeClr val="bg1"/>
          </a:solidFill>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n-GB" sz="2400" b="1" dirty="0">
                <a:latin typeface="Century Gothic" panose="020B0502020202020204" pitchFamily="34" charset="0"/>
              </a:rPr>
              <a:t>Twenty-nine minutes to 3</a:t>
            </a:r>
          </a:p>
        </p:txBody>
      </p:sp>
      <p:sp>
        <p:nvSpPr>
          <p:cNvPr id="28" name="Rectangle: Rounded Corners 27">
            <a:extLst>
              <a:ext uri="{FF2B5EF4-FFF2-40B4-BE49-F238E27FC236}">
                <a16:creationId xmlns:a16="http://schemas.microsoft.com/office/drawing/2014/main" id="{D1BDF0FF-F2D8-4B0C-99DA-30F0BA75BAD8}"/>
              </a:ext>
            </a:extLst>
          </p:cNvPr>
          <p:cNvSpPr/>
          <p:nvPr/>
        </p:nvSpPr>
        <p:spPr>
          <a:xfrm>
            <a:off x="5138708" y="2874325"/>
            <a:ext cx="3591349" cy="1109350"/>
          </a:xfrm>
          <a:prstGeom prst="roundRect">
            <a:avLst/>
          </a:prstGeom>
          <a:solidFill>
            <a:schemeClr val="bg1"/>
          </a:solidFill>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n-GB" sz="2400" b="1" dirty="0">
                <a:latin typeface="Century Gothic" panose="020B0502020202020204" pitchFamily="34" charset="0"/>
              </a:rPr>
              <a:t>Nine minutes to 6</a:t>
            </a:r>
          </a:p>
        </p:txBody>
      </p:sp>
      <p:sp>
        <p:nvSpPr>
          <p:cNvPr id="29" name="Rectangle: Rounded Corners 28">
            <a:extLst>
              <a:ext uri="{FF2B5EF4-FFF2-40B4-BE49-F238E27FC236}">
                <a16:creationId xmlns:a16="http://schemas.microsoft.com/office/drawing/2014/main" id="{A1BBA999-2C75-45E2-822F-2E9AF4CA3DA9}"/>
              </a:ext>
            </a:extLst>
          </p:cNvPr>
          <p:cNvSpPr/>
          <p:nvPr/>
        </p:nvSpPr>
        <p:spPr>
          <a:xfrm>
            <a:off x="5138708" y="4392026"/>
            <a:ext cx="3591349" cy="1109350"/>
          </a:xfrm>
          <a:prstGeom prst="roundRect">
            <a:avLst/>
          </a:prstGeom>
          <a:solidFill>
            <a:schemeClr val="bg1"/>
          </a:solidFill>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n-GB" sz="2400" b="1" dirty="0">
                <a:latin typeface="Century Gothic" panose="020B0502020202020204" pitchFamily="34" charset="0"/>
              </a:rPr>
              <a:t>Eleven minutes past 6</a:t>
            </a:r>
          </a:p>
        </p:txBody>
      </p:sp>
      <p:sp>
        <p:nvSpPr>
          <p:cNvPr id="30" name="Rectangle 29">
            <a:extLst>
              <a:ext uri="{FF2B5EF4-FFF2-40B4-BE49-F238E27FC236}">
                <a16:creationId xmlns:a16="http://schemas.microsoft.com/office/drawing/2014/main" id="{AFF87A0D-A4BB-4812-A152-7FAD1514136C}"/>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dirty="0">
              <a:solidFill>
                <a:schemeClr val="tx1"/>
              </a:solidFill>
              <a:latin typeface="Century Gothic" panose="020B0502020202020204" pitchFamily="34" charset="0"/>
            </a:endParaRPr>
          </a:p>
          <a:p>
            <a:pPr lvl="0" algn="ctr" defTabSz="685800">
              <a:defRPr/>
            </a:pPr>
            <a:r>
              <a:rPr lang="en-GB" sz="2000" b="1" dirty="0">
                <a:solidFill>
                  <a:prstClr val="black"/>
                </a:solidFill>
                <a:latin typeface="Century Gothic" panose="020B0502020202020204" pitchFamily="34" charset="0"/>
              </a:rPr>
              <a:t>Tick the correct time shown on the clock.</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36433815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20" name="Picture 19" descr="A close up of a sign&#10;&#10;Description generated with high confidence">
            <a:extLst>
              <a:ext uri="{FF2B5EF4-FFF2-40B4-BE49-F238E27FC236}">
                <a16:creationId xmlns:a16="http://schemas.microsoft.com/office/drawing/2014/main" id="{925C56B3-0106-4728-B231-BFF330E4FD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21" name="TextBox 8">
            <a:extLst>
              <a:ext uri="{FF2B5EF4-FFF2-40B4-BE49-F238E27FC236}">
                <a16:creationId xmlns:a16="http://schemas.microsoft.com/office/drawing/2014/main" id="{E0F5C911-FE5C-4C88-B25C-656B7AC5123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26" name="Picture 25">
            <a:extLst>
              <a:ext uri="{FF2B5EF4-FFF2-40B4-BE49-F238E27FC236}">
                <a16:creationId xmlns:a16="http://schemas.microsoft.com/office/drawing/2014/main" id="{CB7F7552-0013-40B6-9210-E9CB5769B951}"/>
              </a:ext>
            </a:extLst>
          </p:cNvPr>
          <p:cNvPicPr>
            <a:picLocks noChangeAspect="1"/>
          </p:cNvPicPr>
          <p:nvPr/>
        </p:nvPicPr>
        <p:blipFill>
          <a:blip r:embed="rId4"/>
          <a:stretch>
            <a:fillRect/>
          </a:stretch>
        </p:blipFill>
        <p:spPr>
          <a:xfrm>
            <a:off x="115438" y="141338"/>
            <a:ext cx="8913124" cy="6322100"/>
          </a:xfrm>
          <a:prstGeom prst="rect">
            <a:avLst/>
          </a:prstGeom>
        </p:spPr>
      </p:pic>
      <p:sp>
        <p:nvSpPr>
          <p:cNvPr id="30" name="Rectangle 29">
            <a:extLst>
              <a:ext uri="{FF2B5EF4-FFF2-40B4-BE49-F238E27FC236}">
                <a16:creationId xmlns:a16="http://schemas.microsoft.com/office/drawing/2014/main" id="{AFF87A0D-A4BB-4812-A152-7FAD1514136C}"/>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dirty="0">
              <a:solidFill>
                <a:schemeClr val="tx1"/>
              </a:solidFill>
              <a:latin typeface="Century Gothic" panose="020B0502020202020204" pitchFamily="34" charset="0"/>
            </a:endParaRPr>
          </a:p>
          <a:p>
            <a:pPr lvl="0" algn="ctr" defTabSz="685800">
              <a:defRPr/>
            </a:pPr>
            <a:r>
              <a:rPr lang="en-GB" sz="2000" b="1" dirty="0">
                <a:solidFill>
                  <a:prstClr val="black"/>
                </a:solidFill>
                <a:latin typeface="Century Gothic" panose="020B0502020202020204" pitchFamily="34" charset="0"/>
              </a:rPr>
              <a:t>Tick the correct time shown on the clock.</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10" name="Rectangle: Rounded Corners 9">
            <a:extLst>
              <a:ext uri="{FF2B5EF4-FFF2-40B4-BE49-F238E27FC236}">
                <a16:creationId xmlns:a16="http://schemas.microsoft.com/office/drawing/2014/main" id="{EB731F33-4E7C-4930-8256-ABAF9A115141}"/>
              </a:ext>
            </a:extLst>
          </p:cNvPr>
          <p:cNvSpPr/>
          <p:nvPr/>
        </p:nvSpPr>
        <p:spPr>
          <a:xfrm>
            <a:off x="5138708" y="1356624"/>
            <a:ext cx="3591349" cy="1109350"/>
          </a:xfrm>
          <a:prstGeom prst="roundRect">
            <a:avLst/>
          </a:prstGeom>
          <a:solidFill>
            <a:schemeClr val="bg1"/>
          </a:solidFill>
          <a:ln w="38100">
            <a:solidFill>
              <a:schemeClr val="bg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2400" b="1" dirty="0">
                <a:solidFill>
                  <a:schemeClr val="bg1">
                    <a:lumMod val="50000"/>
                  </a:schemeClr>
                </a:solidFill>
                <a:latin typeface="Century Gothic" panose="020B0502020202020204" pitchFamily="34" charset="0"/>
              </a:rPr>
              <a:t>Twenty-nine minutes to 3</a:t>
            </a:r>
          </a:p>
        </p:txBody>
      </p:sp>
      <p:sp>
        <p:nvSpPr>
          <p:cNvPr id="11" name="Rectangle: Rounded Corners 10">
            <a:extLst>
              <a:ext uri="{FF2B5EF4-FFF2-40B4-BE49-F238E27FC236}">
                <a16:creationId xmlns:a16="http://schemas.microsoft.com/office/drawing/2014/main" id="{9F5544F1-0604-4BCA-A0B2-AAAFE9163BBE}"/>
              </a:ext>
            </a:extLst>
          </p:cNvPr>
          <p:cNvSpPr/>
          <p:nvPr/>
        </p:nvSpPr>
        <p:spPr>
          <a:xfrm>
            <a:off x="5138708" y="2874325"/>
            <a:ext cx="3591349" cy="1109350"/>
          </a:xfrm>
          <a:prstGeom prst="roundRect">
            <a:avLst/>
          </a:prstGeom>
          <a:solidFill>
            <a:schemeClr val="bg1"/>
          </a:solidFill>
          <a:ln w="38100">
            <a:solidFill>
              <a:schemeClr val="bg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2400" b="1" dirty="0">
                <a:solidFill>
                  <a:schemeClr val="bg1">
                    <a:lumMod val="50000"/>
                  </a:schemeClr>
                </a:solidFill>
                <a:latin typeface="Century Gothic" panose="020B0502020202020204" pitchFamily="34" charset="0"/>
              </a:rPr>
              <a:t>Nine minutes to 6</a:t>
            </a:r>
          </a:p>
        </p:txBody>
      </p:sp>
      <p:sp>
        <p:nvSpPr>
          <p:cNvPr id="12" name="Rectangle: Rounded Corners 11">
            <a:extLst>
              <a:ext uri="{FF2B5EF4-FFF2-40B4-BE49-F238E27FC236}">
                <a16:creationId xmlns:a16="http://schemas.microsoft.com/office/drawing/2014/main" id="{46D4951F-9786-490A-81A2-06E7FC70EC48}"/>
              </a:ext>
            </a:extLst>
          </p:cNvPr>
          <p:cNvSpPr/>
          <p:nvPr/>
        </p:nvSpPr>
        <p:spPr>
          <a:xfrm>
            <a:off x="5138708" y="4392026"/>
            <a:ext cx="3591349" cy="1109350"/>
          </a:xfrm>
          <a:prstGeom prst="roundRect">
            <a:avLst/>
          </a:prstGeom>
          <a:solidFill>
            <a:schemeClr val="bg1"/>
          </a:solidFill>
          <a:ln w="38100">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2400" b="1" dirty="0">
                <a:solidFill>
                  <a:srgbClr val="FF0000"/>
                </a:solidFill>
                <a:latin typeface="Century Gothic" panose="020B0502020202020204" pitchFamily="34" charset="0"/>
              </a:rPr>
              <a:t>Eleven minutes past 6</a:t>
            </a:r>
          </a:p>
        </p:txBody>
      </p:sp>
      <p:sp>
        <p:nvSpPr>
          <p:cNvPr id="13" name="TextBox 12">
            <a:extLst>
              <a:ext uri="{FF2B5EF4-FFF2-40B4-BE49-F238E27FC236}">
                <a16:creationId xmlns:a16="http://schemas.microsoft.com/office/drawing/2014/main" id="{A8CCC543-4F9E-4925-A900-6AE07C8A2024}"/>
              </a:ext>
            </a:extLst>
          </p:cNvPr>
          <p:cNvSpPr txBox="1"/>
          <p:nvPr/>
        </p:nvSpPr>
        <p:spPr>
          <a:xfrm>
            <a:off x="7938487" y="4115704"/>
            <a:ext cx="791570" cy="830997"/>
          </a:xfrm>
          <a:prstGeom prst="rect">
            <a:avLst/>
          </a:prstGeom>
          <a:noFill/>
        </p:spPr>
        <p:txBody>
          <a:bodyPr wrap="square" rtlCol="0">
            <a:spAutoFit/>
          </a:bodyPr>
          <a:lstStyle/>
          <a:p>
            <a:r>
              <a:rPr lang="en-GB" sz="4800" b="1" dirty="0">
                <a:solidFill>
                  <a:srgbClr val="FF0000"/>
                </a:solidFill>
                <a:latin typeface="Century Gothic" panose="020B0502020202020204" pitchFamily="34" charset="0"/>
                <a:sym typeface="Wingdings" panose="05000000000000000000" pitchFamily="2" charset="2"/>
              </a:rPr>
              <a:t></a:t>
            </a:r>
            <a:endParaRPr lang="en-GB" sz="4800" b="1"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292622345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KeywordTaxHTField xmlns="86144f90-c7b6-48d0-aae5-f5e9e48cc3df">
      <Terms xmlns="http://schemas.microsoft.com/office/infopath/2007/PartnerControls"/>
    </TaxKeywordTaxHTField>
    <_ip_UnifiedCompliancePolicyProperties xmlns="http://schemas.microsoft.com/sharepoint/v3" xsi:nil="true"/>
    <TaxCatchAll xmlns="86144f90-c7b6-48d0-aae5-f5e9e48cc3d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0FAF844F8D8A5418E98F34D21016ED8" ma:contentTypeVersion="17" ma:contentTypeDescription="Create a new document." ma:contentTypeScope="" ma:versionID="2858803b8c6804fdc137be4329942ee3">
  <xsd:schema xmlns:xsd="http://www.w3.org/2001/XMLSchema" xmlns:xs="http://www.w3.org/2001/XMLSchema" xmlns:p="http://schemas.microsoft.com/office/2006/metadata/properties" xmlns:ns1="http://schemas.microsoft.com/sharepoint/v3" xmlns:ns2="86144f90-c7b6-48d0-aae5-f5e9e48cc3df" xmlns:ns3="0f0ae0ff-29c4-4766-b250-c1a9bee8d430" targetNamespace="http://schemas.microsoft.com/office/2006/metadata/properties" ma:root="true" ma:fieldsID="04d8a99e9b37cab27d9252feb61c8588" ns1:_="" ns2:_="" ns3:_="">
    <xsd:import namespace="http://schemas.microsoft.com/sharepoint/v3"/>
    <xsd:import namespace="86144f90-c7b6-48d0-aae5-f5e9e48cc3df"/>
    <xsd:import namespace="0f0ae0ff-29c4-4766-b250-c1a9bee8d430"/>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2:TaxKeywordTaxHTField" minOccurs="0"/>
                <xsd:element ref="ns2:TaxCatchAll" minOccurs="0"/>
                <xsd:element ref="ns3:MediaServiceMetadata" minOccurs="0"/>
                <xsd:element ref="ns3:MediaServiceFastMetadata" minOccurs="0"/>
                <xsd:element ref="ns3:MediaServiceDateTaken" minOccurs="0"/>
                <xsd:element ref="ns3:MediaServiceAutoTags" minOccurs="0"/>
                <xsd:element ref="ns3:MediaServiceLocation" minOccurs="0"/>
                <xsd:element ref="ns1:_ip_UnifiedCompliancePolicyProperties" minOccurs="0"/>
                <xsd:element ref="ns1:_ip_UnifiedCompliancePolicyUIAction" minOccurs="0"/>
                <xsd:element ref="ns3:MediaServiceOCR"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description="" ma:hidden="true" ma:internalName="_ip_UnifiedCompliancePolicyProperties">
      <xsd:simpleType>
        <xsd:restriction base="dms:Note"/>
      </xsd:simpleType>
    </xsd:element>
    <xsd:element name="_ip_UnifiedCompliancePolicyUIAction" ma:index="21"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6144f90-c7b6-48d0-aae5-f5e9e48cc3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internalName="LastSharedByUser" ma:readOnly="true">
      <xsd:simpleType>
        <xsd:restriction base="dms:Note">
          <xsd:maxLength value="255"/>
        </xsd:restriction>
      </xsd:simpleType>
    </xsd:element>
    <xsd:element name="LastSharedByTime" ma:index="11" nillable="true" ma:displayName="Last Shared By Time" ma:description="" ma:internalName="LastSharedByTime" ma:readOnly="true">
      <xsd:simpleType>
        <xsd:restriction base="dms:DateTime"/>
      </xsd:simpleType>
    </xsd:element>
    <xsd:element name="TaxKeywordTaxHTField" ma:index="13" nillable="true" ma:taxonomy="true" ma:internalName="TaxKeywordTaxHTField" ma:taxonomyFieldName="TaxKeyword" ma:displayName="Enterprise Keywords" ma:fieldId="{23f27201-bee3-471e-b2e7-b64fd8b7ca38}" ma:taxonomyMulti="true" ma:sspId="00000000-0000-0000-0000-000000000000" ma:termSetId="00000000-0000-0000-0000-000000000000" ma:anchorId="00000000-0000-0000-0000-000000000000" ma:open="true" ma:isKeyword="true">
      <xsd:complexType>
        <xsd:sequence>
          <xsd:element ref="pc:Terms" minOccurs="0" maxOccurs="1"/>
        </xsd:sequence>
      </xsd:complexType>
    </xsd:element>
    <xsd:element name="TaxCatchAll" ma:index="14" nillable="true" ma:displayName="Taxonomy Catch All Column" ma:description="" ma:hidden="true" ma:list="{22ec0cf8-456d-4606-8852-2ed8c6b517f4}" ma:internalName="TaxCatchAll" ma:showField="CatchAllData" ma:web="86144f90-c7b6-48d0-aae5-f5e9e48cc3d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0f0ae0ff-29c4-4766-b250-c1a9bee8d430" elementFormDefault="qualified">
    <xsd:import namespace="http://schemas.microsoft.com/office/2006/documentManagement/types"/>
    <xsd:import namespace="http://schemas.microsoft.com/office/infopath/2007/PartnerControls"/>
    <xsd:element name="MediaServiceMetadata" ma:index="15" nillable="true" ma:displayName="MediaServiceMetadata" ma:description="" ma:hidden="true" ma:internalName="MediaServiceMetadata" ma:readOnly="true">
      <xsd:simpleType>
        <xsd:restriction base="dms:Note"/>
      </xsd:simpleType>
    </xsd:element>
    <xsd:element name="MediaServiceFastMetadata" ma:index="16" nillable="true" ma:displayName="MediaServiceFastMetadata" ma:description="" ma:hidden="true" ma:internalName="MediaServiceFastMetadata" ma:readOnly="true">
      <xsd:simpleType>
        <xsd:restriction base="dms:Note"/>
      </xsd:simpleType>
    </xsd:element>
    <xsd:element name="MediaServiceDateTaken" ma:index="17" nillable="true" ma:displayName="MediaServiceDateTaken" ma:description="" ma:hidden="true" ma:internalName="MediaServiceDateTaken" ma:readOnly="true">
      <xsd:simpleType>
        <xsd:restriction base="dms:Text"/>
      </xsd:simpleType>
    </xsd:element>
    <xsd:element name="MediaServiceAutoTags" ma:index="18" nillable="true" ma:displayName="MediaServiceAutoTags" ma:description="" ma:internalName="MediaServiceAutoTags" ma:readOnly="true">
      <xsd:simpleType>
        <xsd:restriction base="dms:Text"/>
      </xsd:simpleType>
    </xsd:element>
    <xsd:element name="MediaServiceLocation" ma:index="19" nillable="true" ma:displayName="MediaServiceLocation" ma:description="" ma:internalName="MediaServiceLocation" ma:readOnly="true">
      <xsd:simpleType>
        <xsd:restriction base="dms:Text"/>
      </xsd:simpleType>
    </xsd:element>
    <xsd:element name="MediaServiceOCR" ma:index="22" nillable="true" ma:displayName="MediaServiceOCR" ma:internalName="MediaServiceOCR" ma:readOnly="true">
      <xsd:simpleType>
        <xsd:restriction base="dms:Note">
          <xsd:maxLength value="255"/>
        </xsd:restriction>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ServiceGenerationTime" ma:index="24"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BE7001C-4FE1-4FF1-8D32-419BDEA7C0F6}">
  <ds:schemaRefs>
    <ds:schemaRef ds:uri="http://schemas.microsoft.com/sharepoint/v3/contenttype/forms"/>
  </ds:schemaRefs>
</ds:datastoreItem>
</file>

<file path=customXml/itemProps2.xml><?xml version="1.0" encoding="utf-8"?>
<ds:datastoreItem xmlns:ds="http://schemas.openxmlformats.org/officeDocument/2006/customXml" ds:itemID="{0EF8F11D-A449-4684-B8E0-461263A2E192}">
  <ds:schemaRefs>
    <ds:schemaRef ds:uri="http://schemas.microsoft.com/sharepoint/v3"/>
    <ds:schemaRef ds:uri="http://schemas.microsoft.com/office/2006/documentManagement/types"/>
    <ds:schemaRef ds:uri="http://schemas.openxmlformats.org/package/2006/metadata/core-properties"/>
    <ds:schemaRef ds:uri="http://purl.org/dc/elements/1.1/"/>
    <ds:schemaRef ds:uri="http://schemas.microsoft.com/office/infopath/2007/PartnerControls"/>
    <ds:schemaRef ds:uri="86144f90-c7b6-48d0-aae5-f5e9e48cc3df"/>
    <ds:schemaRef ds:uri="http://schemas.microsoft.com/office/2006/metadata/properties"/>
    <ds:schemaRef ds:uri="http://purl.org/dc/terms/"/>
    <ds:schemaRef ds:uri="0f0ae0ff-29c4-4766-b250-c1a9bee8d430"/>
    <ds:schemaRef ds:uri="http://www.w3.org/XML/1998/namespace"/>
    <ds:schemaRef ds:uri="http://purl.org/dc/dcmitype/"/>
  </ds:schemaRefs>
</ds:datastoreItem>
</file>

<file path=customXml/itemProps3.xml><?xml version="1.0" encoding="utf-8"?>
<ds:datastoreItem xmlns:ds="http://schemas.openxmlformats.org/officeDocument/2006/customXml" ds:itemID="{085B585E-6D16-4ABB-90F6-90D18E17E9A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6144f90-c7b6-48d0-aae5-f5e9e48cc3df"/>
    <ds:schemaRef ds:uri="0f0ae0ff-29c4-4766-b250-c1a9bee8d43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1836</TotalTime>
  <Words>821</Words>
  <Application>Microsoft Office PowerPoint</Application>
  <PresentationFormat>On-screen Show (4:3)</PresentationFormat>
  <Paragraphs>303</Paragraphs>
  <Slides>20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Century Gothic</vt:lpstr>
      <vt:lpstr>SassoonCRInfantMedium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Ashleigh Sobol</dc:creator>
  <cp:lastModifiedBy>Davina S</cp:lastModifiedBy>
  <cp:revision>59</cp:revision>
  <dcterms:created xsi:type="dcterms:W3CDTF">2018-03-17T10:08:43Z</dcterms:created>
  <dcterms:modified xsi:type="dcterms:W3CDTF">2019-04-04T13:39:30Z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0x01010060FAF844F8D8A5418E98F34D21016ED8</vt:lpwstr>
  </property>
  <property fmtid="{D5CDD505-2E9C-101B-9397-08002B2CF9AE}" pid="3" name="TaxKeyword">
    <vt:lpwstr/>
  </property>
  <property fmtid="{D5CDD505-2E9C-101B-9397-08002B2CF9AE}" pid="4" name="AuthorIds_UIVersion_1536">
    <vt:lpwstr>173</vt:lpwstr>
  </property>
</Properties>
</file>